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11"/>
  </p:notesMasterIdLst>
  <p:handoutMasterIdLst>
    <p:handoutMasterId r:id="rId12"/>
  </p:handoutMasterIdLst>
  <p:sldIdLst>
    <p:sldId id="403" r:id="rId2"/>
    <p:sldId id="435" r:id="rId3"/>
    <p:sldId id="476" r:id="rId4"/>
    <p:sldId id="475" r:id="rId5"/>
    <p:sldId id="472" r:id="rId6"/>
    <p:sldId id="473" r:id="rId7"/>
    <p:sldId id="474" r:id="rId8"/>
    <p:sldId id="477" r:id="rId9"/>
    <p:sldId id="478" r:id="rId10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CCECFF"/>
    <a:srgbClr val="99CCFF"/>
    <a:srgbClr val="E95C0C"/>
    <a:srgbClr val="0088CF"/>
    <a:srgbClr val="E30609"/>
    <a:srgbClr val="0000FF"/>
    <a:srgbClr val="00A6B7"/>
    <a:srgbClr val="9D9D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382" autoAdjust="0"/>
    <p:restoredTop sz="96932" autoAdjust="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9D75B60-38B5-483E-A032-33DFDE593B12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EA228F5-CD77-44F5-B49E-504CEA41EA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0819" tIns="45409" rIns="90819" bIns="4540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BFDE11-E7AF-4F4D-B38C-5A6A63C16E0E}" type="datetimeFigureOut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9" tIns="45409" rIns="90819" bIns="4540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0819" tIns="45409" rIns="90819" bIns="45409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0819" tIns="45409" rIns="90819" bIns="4540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0819" tIns="45409" rIns="90819" bIns="454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5A7AF52-A134-492C-826F-D1BC3875D96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BECDA87-3209-4E1D-9627-828E0EC612E6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25AB51-7CDB-4832-B88D-C5C7BC9FBD36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D354689-CFB9-44B4-A390-D3F7C679E331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3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E2D6615-3902-43E5-8036-BB4E96B68162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89CA7A-5C7E-4DC3-B93B-D5920158E457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B18AE3-93C8-46AB-9A17-E8223983600B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18DDF9-0D43-40F4-9B56-F476D8C07C3B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0FDE408-694D-4B47-A5EB-B25D20CD7D68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CD0434-DA12-4279-A62D-2A884E33687A}" type="slidenum">
              <a:rPr lang="ru-RU" altLang="ru-RU">
                <a:solidFill>
                  <a:srgbClr val="000000"/>
                </a:solidFill>
                <a:latin typeface="Calibri" panose="020F0502020204030204" pitchFamily="34" charset="0"/>
              </a:rPr>
              <a:pPr/>
              <a:t>9</a:t>
            </a:fld>
            <a:endParaRPr lang="ru-RU" altLang="ru-RU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3096-D199-499E-8D94-1B5455A4F3F6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45F18-C6B8-4054-B7AD-17E6104C6C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62367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2BFC4-4148-492A-B037-1B0758A43CA2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EB91D-54F4-44F7-BA8D-75E077116A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4737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25CD-322C-4EA4-80DD-A717B90540DE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8FDFF-24A4-4CE3-9110-E357CB9E73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6380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4C9C-AB46-4053-B736-33EB6650AAAC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7297A-0954-4EA1-B051-39269D61A2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463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08C0-2AF5-41E5-872E-F96D126DC4AA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E4648-147A-42BF-9610-9673CBABE5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2254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BC264-6A1E-4496-A781-3F5FBBB07889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45C46-C887-43BB-89AF-C50481C94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824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66DD-1021-4EDA-A680-63062F958943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E1FCD-7C11-47A2-8574-5BB534C647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4075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3D42-ACA0-4700-A77B-8D5B23FF0C1B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567B7-8E1A-4ADD-87E1-39BD4CF2A7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8954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2A69-BD39-4445-8173-2521E4679F08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6CFF-D77C-4FFF-9D63-7D69E70486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2979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D775-5645-4975-B87C-0CDE111F8DB9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11024-1A83-46B7-A0FD-D67E58CCF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5366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8F4F-7FAF-4DFF-900C-B8F449946F1F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66F14-5CEC-43FC-9992-5D7476E63E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672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3C1863-220D-45B6-A48D-7F97259101FE}" type="datetime1">
              <a:rPr lang="ru-RU"/>
              <a:pPr>
                <a:defRPr/>
              </a:pPr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A84716E-DB9D-4B03-A210-7303B87BA2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5400000">
            <a:off x="1143000" y="-1121627"/>
            <a:ext cx="6858000" cy="9144000"/>
          </a:xfrm>
          <a:prstGeom prst="rect">
            <a:avLst/>
          </a:prstGeom>
          <a:gradFill>
            <a:gsLst>
              <a:gs pos="53000">
                <a:srgbClr val="E95C0C">
                  <a:alpha val="2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0994"/>
            <a:ext cx="9144000" cy="6858001"/>
          </a:xfrm>
          <a:prstGeom prst="rect">
            <a:avLst/>
          </a:prstGeom>
          <a:gradFill>
            <a:gsLst>
              <a:gs pos="50000">
                <a:srgbClr val="E95C0C">
                  <a:alpha val="50000"/>
                </a:srgbClr>
              </a:gs>
              <a:gs pos="0">
                <a:srgbClr val="E95C0C"/>
              </a:gs>
              <a:gs pos="100000">
                <a:srgbClr val="E95C0C"/>
              </a:gs>
            </a:gsLst>
            <a:lin ang="16200000" scaled="0"/>
          </a:gra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 Narrow" panose="020B0606020202030204" pitchFamily="34" charset="0"/>
              </a:rPr>
              <a:t>   </a:t>
            </a:r>
          </a:p>
        </p:txBody>
      </p:sp>
      <p:sp>
        <p:nvSpPr>
          <p:cNvPr id="89" name="Скругленный прямоугольник 4"/>
          <p:cNvSpPr/>
          <p:nvPr/>
        </p:nvSpPr>
        <p:spPr>
          <a:xfrm>
            <a:off x="251520" y="980727"/>
            <a:ext cx="8308760" cy="190534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fla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68580" rIns="68580" bIns="68580" spcCol="1270" anchor="ctr"/>
          <a:lstStyle/>
          <a:p>
            <a:pPr defTabSz="800100"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7" name="Номер слайда 49"/>
          <p:cNvSpPr>
            <a:spLocks noGrp="1"/>
          </p:cNvSpPr>
          <p:nvPr>
            <p:ph type="sldNum" sz="quarter" idx="12"/>
          </p:nvPr>
        </p:nvSpPr>
        <p:spPr bwMode="auto">
          <a:xfrm>
            <a:off x="8720138" y="6524625"/>
            <a:ext cx="531812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B018C0-92B2-461F-B621-F7398A980340}" type="slidenum">
              <a:rPr lang="ru-RU" altLang="ru-RU">
                <a:solidFill>
                  <a:srgbClr val="7F7F7F"/>
                </a:solidFill>
                <a:latin typeface="Trebuchet MS" panose="020B0603020202020204" pitchFamily="34" charset="0"/>
              </a:rPr>
              <a:pPr/>
              <a:t>1</a:t>
            </a:fld>
            <a:endParaRPr lang="ru-RU" altLang="ru-RU">
              <a:solidFill>
                <a:srgbClr val="7F7F7F"/>
              </a:solidFill>
              <a:latin typeface="Trebuchet MS" panose="020B0603020202020204" pitchFamily="34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85788" y="63134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20 августа 2018 года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  <p:sp>
        <p:nvSpPr>
          <p:cNvPr id="568" name="Заголовок 1"/>
          <p:cNvSpPr txBox="1">
            <a:spLocks/>
          </p:cNvSpPr>
          <p:nvPr/>
        </p:nvSpPr>
        <p:spPr>
          <a:xfrm>
            <a:off x="95250" y="2217738"/>
            <a:ext cx="8901113" cy="25923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42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выполнении работ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благоустройству общественной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Территории  По адресу</a:t>
            </a:r>
            <a:r>
              <a:rPr lang="en-US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Архангельская область    Вельский район </a:t>
            </a:r>
          </a:p>
          <a:p>
            <a:pPr marL="0" algn="ctr" eaLnBrk="1" hangingPunct="1">
              <a:defRPr/>
            </a:pP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Поселок </a:t>
            </a:r>
            <a:r>
              <a:rPr lang="ru-RU" altLang="ru-RU" sz="2400" b="1" cap="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Аргуновский</a:t>
            </a:r>
            <a:r>
              <a:rPr lang="ru-RU" altLang="ru-RU" sz="24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улица полевая</a:t>
            </a:r>
            <a:endParaRPr lang="ru-RU" altLang="ru-RU" sz="2400" b="1" cap="all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LetoSans Bold" panose="02000803000000000000" pitchFamily="50" charset="0"/>
              </a:rPr>
              <a:t> </a:t>
            </a:r>
          </a:p>
        </p:txBody>
      </p:sp>
      <p:pic>
        <p:nvPicPr>
          <p:cNvPr id="2060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075" y="115888"/>
            <a:ext cx="22828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925"/>
            <a:ext cx="22288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200" y="6046788"/>
            <a:ext cx="7921625" cy="30797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toSans Bold" panose="02000803000000000000" pitchFamily="50" charset="0"/>
              </a:rPr>
              <a:t>Муниципальное образование «Вельский муниципальный район»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07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спортивной площадки 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аргуновский</a:t>
            </a:r>
            <a:r>
              <a:rPr lang="ru-RU" sz="1600" dirty="0" smtClean="0">
                <a:latin typeface="LetoSans Bold" panose="02000803000000000000" pitchFamily="50" charset="0"/>
              </a:rPr>
              <a:t> улица полевая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307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308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2" name="TextBox 2"/>
          <p:cNvSpPr txBox="1">
            <a:spLocks noChangeArrowheads="1"/>
          </p:cNvSpPr>
          <p:nvPr/>
        </p:nvSpPr>
        <p:spPr bwMode="auto">
          <a:xfrm>
            <a:off x="460375" y="981075"/>
            <a:ext cx="828833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/>
              <a:t>Основание для выполнения работ</a:t>
            </a:r>
            <a:r>
              <a:rPr lang="en-US" altLang="ru-RU"/>
              <a:t>:</a:t>
            </a:r>
            <a:endParaRPr lang="ru-RU" altLang="ru-RU"/>
          </a:p>
          <a:p>
            <a:r>
              <a:rPr lang="ru-RU" altLang="ru-RU"/>
              <a:t>Муниципальный контракт</a:t>
            </a:r>
            <a:r>
              <a:rPr lang="en-US" altLang="ru-RU"/>
              <a:t>:</a:t>
            </a:r>
            <a:r>
              <a:rPr lang="ru-RU" altLang="ru-RU"/>
              <a:t> от 16.05.2018 № 67/153/18.</a:t>
            </a:r>
          </a:p>
          <a:p>
            <a:endParaRPr lang="en-US" altLang="ru-RU"/>
          </a:p>
          <a:p>
            <a:r>
              <a:rPr lang="ru-RU" altLang="ru-RU"/>
              <a:t>Заказчик</a:t>
            </a:r>
            <a:r>
              <a:rPr lang="en-US" altLang="ru-RU"/>
              <a:t>:</a:t>
            </a:r>
            <a:r>
              <a:rPr lang="ru-RU" altLang="ru-RU"/>
              <a:t> Администрация МО «Вельский муниципальный район»</a:t>
            </a:r>
          </a:p>
          <a:p>
            <a:r>
              <a:rPr lang="ru-RU" altLang="ru-RU"/>
              <a:t>(ИНН 2907003416)</a:t>
            </a:r>
          </a:p>
          <a:p>
            <a:r>
              <a:rPr lang="ru-RU" altLang="ru-RU"/>
              <a:t>Руководитель заказчика</a:t>
            </a:r>
            <a:r>
              <a:rPr lang="en-US" altLang="ru-RU"/>
              <a:t>: </a:t>
            </a:r>
            <a:r>
              <a:rPr lang="ru-RU" altLang="ru-RU"/>
              <a:t>Шерягин Виктор Георгиевич, глава МО «Вельский муниципальный район», 8(81836) 6</a:t>
            </a:r>
            <a:r>
              <a:rPr lang="en-US" altLang="ru-RU"/>
              <a:t>-</a:t>
            </a:r>
            <a:r>
              <a:rPr lang="ru-RU" altLang="ru-RU"/>
              <a:t>00</a:t>
            </a:r>
            <a:r>
              <a:rPr lang="en-US" altLang="ru-RU"/>
              <a:t>-</a:t>
            </a:r>
            <a:r>
              <a:rPr lang="ru-RU" altLang="ru-RU"/>
              <a:t>82, </a:t>
            </a:r>
            <a:r>
              <a:rPr lang="en-US" altLang="ru-RU"/>
              <a:t>movelsk@atnet.ru</a:t>
            </a:r>
          </a:p>
          <a:p>
            <a:r>
              <a:rPr lang="ru-RU" altLang="ru-RU"/>
              <a:t>Контактное лицо заказчика</a:t>
            </a:r>
            <a:r>
              <a:rPr lang="en-US" altLang="ru-RU"/>
              <a:t>:</a:t>
            </a:r>
            <a:r>
              <a:rPr lang="ru-RU" altLang="ru-RU"/>
              <a:t> Скиба Николай Валерьевич , начальник УКС и экологии,8(81836)6-21-44, </a:t>
            </a:r>
            <a:r>
              <a:rPr lang="en-US" altLang="ru-RU"/>
              <a:t>arhivelsk@mail.ru</a:t>
            </a:r>
            <a:r>
              <a:rPr lang="ru-RU" altLang="ru-RU"/>
              <a:t> </a:t>
            </a:r>
          </a:p>
          <a:p>
            <a:endParaRPr lang="en-US" altLang="ru-RU"/>
          </a:p>
          <a:p>
            <a:r>
              <a:rPr lang="ru-RU" altLang="ru-RU"/>
              <a:t>Подрядная организация</a:t>
            </a:r>
            <a:r>
              <a:rPr lang="en-US" altLang="ru-RU"/>
              <a:t>:</a:t>
            </a:r>
            <a:r>
              <a:rPr lang="ru-RU" altLang="ru-RU"/>
              <a:t> ООО «Элина»</a:t>
            </a:r>
            <a:r>
              <a:rPr lang="en-US" altLang="ru-RU"/>
              <a:t> </a:t>
            </a:r>
            <a:r>
              <a:rPr lang="ru-RU" altLang="ru-RU"/>
              <a:t>(ИНН 2902049304)</a:t>
            </a:r>
            <a:endParaRPr lang="en-US" altLang="ru-RU"/>
          </a:p>
          <a:p>
            <a:r>
              <a:rPr lang="ru-RU" altLang="ru-RU"/>
              <a:t>Руководитель подрядчика</a:t>
            </a:r>
            <a:r>
              <a:rPr lang="en-US" altLang="ru-RU"/>
              <a:t>:</a:t>
            </a:r>
            <a:r>
              <a:rPr lang="ru-RU" altLang="ru-RU"/>
              <a:t> Курас Татьяна Валентиновна, генеральный директор, </a:t>
            </a:r>
            <a:r>
              <a:rPr lang="en-US" altLang="ru-RU"/>
              <a:t>8 (8182)43-12-08</a:t>
            </a:r>
            <a:r>
              <a:rPr lang="ru-RU" altLang="ru-RU"/>
              <a:t>,</a:t>
            </a:r>
            <a:r>
              <a:rPr lang="en-US" altLang="ru-RU"/>
              <a:t> ksil-pomor@mail.ru</a:t>
            </a:r>
          </a:p>
          <a:p>
            <a:r>
              <a:rPr lang="ru-RU" altLang="ru-RU"/>
              <a:t>Контактное лицо подрядчика</a:t>
            </a:r>
            <a:r>
              <a:rPr lang="en-US" altLang="ru-RU"/>
              <a:t>:</a:t>
            </a:r>
            <a:r>
              <a:rPr lang="ru-RU" altLang="ru-RU"/>
              <a:t> Румянцев Илья Сергеевич, менеджер, </a:t>
            </a:r>
          </a:p>
          <a:p>
            <a:r>
              <a:rPr lang="en-US" altLang="ru-RU"/>
              <a:t>8 (8182)</a:t>
            </a:r>
            <a:r>
              <a:rPr lang="ru-RU" altLang="ru-RU"/>
              <a:t>24</a:t>
            </a:r>
            <a:r>
              <a:rPr lang="en-US" altLang="ru-RU"/>
              <a:t>-</a:t>
            </a:r>
            <a:r>
              <a:rPr lang="ru-RU" altLang="ru-RU"/>
              <a:t>32</a:t>
            </a:r>
            <a:r>
              <a:rPr lang="en-US" altLang="ru-RU"/>
              <a:t>-</a:t>
            </a:r>
            <a:r>
              <a:rPr lang="ru-RU" altLang="ru-RU"/>
              <a:t>82,</a:t>
            </a:r>
            <a:r>
              <a:rPr lang="en-US" altLang="ru-RU"/>
              <a:t> </a:t>
            </a:r>
            <a:r>
              <a:rPr lang="ru-RU" altLang="ru-RU"/>
              <a:t>431208</a:t>
            </a:r>
            <a:r>
              <a:rPr lang="en-US" altLang="ru-RU"/>
              <a:t>@mail.ru</a:t>
            </a:r>
          </a:p>
          <a:p>
            <a:r>
              <a:rPr lang="ru-RU" altLang="ru-RU"/>
              <a:t>Сроки выполнения работ</a:t>
            </a:r>
            <a:r>
              <a:rPr lang="en-US" altLang="ru-RU"/>
              <a:t>:</a:t>
            </a:r>
          </a:p>
          <a:p>
            <a:r>
              <a:rPr lang="ru-RU" altLang="ru-RU"/>
              <a:t>Начало – 16.05.2018.</a:t>
            </a:r>
          </a:p>
          <a:p>
            <a:r>
              <a:rPr lang="ru-RU" altLang="ru-RU"/>
              <a:t>Окончание – 30.06.2018.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099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0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1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благоустройство спортивной площадки 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аргуновский</a:t>
            </a:r>
            <a:r>
              <a:rPr lang="ru-RU" sz="1600" dirty="0" smtClean="0">
                <a:latin typeface="LetoSans Bold" panose="02000803000000000000" pitchFamily="50" charset="0"/>
              </a:rPr>
              <a:t> улица полевая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(График производства работ) 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4103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410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13593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C:\Users\Admin\Desktop\план график Пуйское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064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3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4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5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Дизайн-проект благоустройства спортивной площадки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аргуновский</a:t>
            </a:r>
            <a:r>
              <a:rPr lang="ru-RU" sz="1600" dirty="0" smtClean="0">
                <a:latin typeface="LetoSans Bold" panose="02000803000000000000" pitchFamily="50" charset="0"/>
              </a:rPr>
              <a:t> улица полевая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5127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8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800" y="981075"/>
            <a:ext cx="8280400" cy="5040313"/>
          </a:xfrm>
          <a:prstGeom prst="rect">
            <a:avLst/>
          </a:prstGeom>
          <a:ln>
            <a:solidFill>
              <a:srgbClr val="E95C0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30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062913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7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8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149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Перечень работ по благоустройству спортивной площадки 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по адресу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аргуновский</a:t>
            </a:r>
            <a:r>
              <a:rPr lang="ru-RU" sz="1600" dirty="0" smtClean="0">
                <a:latin typeface="LetoSans Bold" panose="02000803000000000000" pitchFamily="50" charset="0"/>
              </a:rPr>
              <a:t> улица полевая</a:t>
            </a: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6151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6152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3550" y="976313"/>
          <a:ext cx="8248650" cy="5045074"/>
        </p:xfrm>
        <a:graphic>
          <a:graphicData uri="http://schemas.openxmlformats.org/drawingml/2006/table">
            <a:tbl>
              <a:tblPr/>
              <a:tblGrid>
                <a:gridCol w="9491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75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0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638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36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 п/п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Виды работ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Объем работ,                                     ед. изм.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оборудования,      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тыс. рублей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Поставка, разгрузка оборудования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шт.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307 443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33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1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2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173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ДО начала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спортивная площадка </a:t>
            </a:r>
            <a:r>
              <a:rPr lang="en-US" sz="1600" dirty="0" smtClean="0">
                <a:latin typeface="LetoSans Bold" panose="02000803000000000000" pitchFamily="50" charset="0"/>
              </a:rPr>
              <a:t>: </a:t>
            </a:r>
            <a:r>
              <a:rPr lang="ru-RU" sz="1600" dirty="0" smtClean="0">
                <a:latin typeface="LetoSans Bold" panose="02000803000000000000" pitchFamily="50" charset="0"/>
              </a:rPr>
              <a:t>Архангельская область Вельский район 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аргуновский</a:t>
            </a:r>
            <a:r>
              <a:rPr lang="ru-RU" sz="1600" dirty="0" smtClean="0">
                <a:latin typeface="LetoSans Bold" panose="02000803000000000000" pitchFamily="50" charset="0"/>
              </a:rPr>
              <a:t> улица полевая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7175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717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01.06.2018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7185" name="Рисунок 20" descr="X:\городская среда\2018-22\ОТЧЁТЫ\Еженедельно  по средам Тропникову ФОТООТЧЕТЫ\МО\1 МО Аргуновское\до\обща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Рисунок 21" descr="X:\городская среда\2018-22\ОТЧЁТЫ\Еженедельно  по средам Тропникову ФОТООТЧЕТЫ\МО\1 МО Аргуновское\до\iV9Y9WMIB0g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7" name="Рисунок 22" descr="X:\городская среда\2018-22\ОТЧЁТЫ\Еженедельно  по средам Тропникову ФОТООТЧЕТЫ\МО\1 МО Аргуновское\до\озеленение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Рисунок 23" descr="X:\городская среда\2018-22\ОТЧЁТЫ\Еженедельно  по средам Тропникову ФОТООТЧЕТЫ\МО\1 МО Аргуновское\до\frINJ_h3r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19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4213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во время выполнения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спортивная площадка: Архангельская область Вельский район 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аргуновский</a:t>
            </a:r>
            <a:r>
              <a:rPr lang="ru-RU" sz="1600" dirty="0" smtClean="0">
                <a:latin typeface="LetoSans Bold" panose="02000803000000000000" pitchFamily="50" charset="0"/>
              </a:rPr>
              <a:t> улица полевая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819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820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17.08.2018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17.08.2018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17.08.2018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17.08.2018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8209" name="Рисунок 20" descr="X:\городская среда\2018-22\ОТЧЁТЫ\Еженедельно  по средам Тропникову ФОТООТЧЕТЫ\МО\1 МО Аргуновское\во время\hE2etR2KnYo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1036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Рисунок 21" descr="X:\городская среда\2018-22\ОТЧЁТЫ\Еженедельно  по средам Тропникову ФОТООТЧЕТЫ\МО\1 МО Аргуновское\во время\259wnnaajV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655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Рисунок 19" descr="C:\Users\Admin\AppData\Local\Microsoft\Windows\Temporary Internet Files\Content.Word\ViCw9eGBBG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1036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Рисунок 20" descr="C:\Users\Admin\AppData\Local\Microsoft\Windows\Temporary Internet Files\Content.Word\P_20180728_11445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0703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19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0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1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9222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8650" y="0"/>
            <a:ext cx="78867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после завершения работ</a:t>
            </a:r>
            <a:r>
              <a:rPr lang="en-US" sz="1600" dirty="0" smtClean="0">
                <a:latin typeface="LetoSans Bold" panose="02000803000000000000" pitchFamily="50" charset="0"/>
              </a:rPr>
              <a:t/>
            </a:r>
            <a:br>
              <a:rPr lang="en-US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спортивной площадки Архангельская область Вельский район 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аргуновский</a:t>
            </a:r>
            <a:r>
              <a:rPr lang="ru-RU" sz="1600" dirty="0" smtClean="0">
                <a:latin typeface="LetoSans Bold" panose="02000803000000000000" pitchFamily="50" charset="0"/>
              </a:rPr>
              <a:t> улица полевая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9224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9225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20.08.2018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pic>
        <p:nvPicPr>
          <p:cNvPr id="9233" name="Рисунок 19" descr="C:\Users\Admin\AppData\Local\Microsoft\Windows\Temporary Internet Files\Content.Word\P_20180806_08464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40703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20" descr="X:\городская среда\2018-22\ОТЧЁТЫ\Еженедельно  по средам Тропникову ФОТООТЧЕТЫ\МО\1 МО Аргуновское\спортивная площадка  2018 г\окончание работ\к размещению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40322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21" descr="X:\городская среда\2018-22\ОТЧЁТЫ\Еженедельно  по средам Тропникову ФОТООТЧЕТЫ\МО\1 МО Аргуновское\спортивная площадка  2018 г\окончание работ\к размещению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Рисунок 22" descr="X:\городская среда\2018-22\ОТЧЁТЫ\Еженедельно  по средам Тропникову ФОТООТЧЕТЫ\МО\1 МО Аргуновское\спортивная площадка  2018 г\окончание работ\к размещению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00438"/>
            <a:ext cx="4032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8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981075"/>
            <a:ext cx="4140200" cy="2506663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4" name="AutoShape 16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5" name="AutoShape 18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6" name="AutoShape 20" descr="data:image/jpeg;base64,/9j/4AAQSkZJRgABAQAAAQABAAD/2wCEAAkGBhQQEBUUEBQWFBQSFBUXFBUVFBUVFBcVFBQVFRUUFBQXHCYeFxkjGRcUHy8gIycpLCwsFR4xNTAqNSYrLCkBCQoKDgwOFw8PFCkcFBgpKSkpKSkpKSkpKSkpKSksKSkpKSkpKSwpKSkpKSkpKSksKSksLCwpKSkpLCkpKSwpLP/AABEIAMwA+AMBIgACEQEDEQH/xAAbAAABBQEBAAAAAAAAAAAAAAADAAECBAUGB//EAD4QAAEDAgQCCQIEBgAFBQAAAAEAAhEDIQQFEjFBUQYTImFxgZGhsTLRFFLB8CNCYpLS4VNygrLxB0NjosL/xAAXAQEBAQEAAAAAAAAAAAAAAAAAAQID/8QAGBEBAQEBAQAAAAAAAAAAAAAAABEBQSH/2gAMAwEAAhEDEQA/APZkkky6MkkSkVElA8pShkpi9ATUlqQDVUeuQWS5NrVY1lF1eEFvUn1rPdikwxKDQ1ptapjEJjXQXusT61n/AIhI4pBf1pa1njFKQxKC/rT6lRGIRG1kFrUlKB1qdtRAdJCD1LUgmkoynlA6dRlOgdJJJAkkkkCShJFoDdTQEtKFUdG9vGyi/G1rxTtwkFZuMxFWqRLYidu/mir/AFwJgEE8pE+ijVJG9vFQyrC6Zq1LBoMfqf0Rs5qdljhsT8if0SinUqKTaDzfSfRKjmVKjeqe1wGkm3kFTwWeYurVaRS/huI/kMaCbnX4IC1K0GNjxlRAJEgEjmAUfpPiGhzAI1Xnnp4T5/qrVJrm4M6AS5zSQBvLuXkVKMarVtKDTxeow2XH+kE/CpYrB141VKb2gd1h4wtnoZhYc955Bo8zJ+AqgLcYAYcdJG4cCD6FGdWnbbmuezDFl9eo47F7o8JgewR8BiSezw3Co1iXH6QSBuQCVDq3/ld/afstXC1/w+DfVi4DnCfRs+aj0YzypitZe1rQzTGmbkzzPcs1WYXkGDIPI2KNRl2wJ8Lqq+t1lao47F5jwBgewXR4GmKLW6rOqOA8zsFaMtx0/Vbxt8p6VTV9Nx3X+FW6VVNNWPzAO9BH6LSylhZgiWglzg9wA3JNhHkAlAm1kaSNxE87IGT4KpraajSIvcckXM8RqxAYOAaPNx/8JQaSBsfRSa5EzYP0taxpN7xwAHH1U8vploJcI8eXFSgLawmJE8pE+ik6u0WLgDyJAWV0ZqGrWqVD3n+90/AUcfhaz6z3dW7TMA9wEA+3uqNduIadnD1CNCw8spE1mgiINwe5bWPrQ5rR3k/CCcJg6eKJTOppHGFUqVhh6d7vd7n7BSiwkqmAe5wJduTKS0i2pPfppkjeCR48FAqvXzB7bNAPjP3U1SwGLqucA4W4mIhQxdacQKbRJLQSRw3ufL5CapmFUiAADzj7rJp4p+He8wHufBLnTMcrFSDfzCgHs0B4YOMxJHLdAzdobhd5FMNvziGrnsGDUe99Tdxn/wAeyJmWcObTNFoaWlpBMGRN7X3CQNisme6j1xcHamtdpAMgOj4lXMnzisarKOhpYGgEgEFoDd5mN1n5b0lqUGBpAe1otMgjukcFPE9OKkfw6TQeZJPtZPQukuGbTrjq93gTeYc5xAN+a1ek+Z1MLRpig0lxOmzC+GtbvA8lyeExrjUdWqnU6Q6XbSNhA4bWCO//ANRcRNqdL0f/AJJB03RXMa9em84lkAEBpLdGoX1Ag8Ba/elgcS2lhK1Vphs1XNPc0lrY7rW8VzwzvF41paS2kwjtFjSHEHhJJKF0hxtWjg24dob1Ra1mqHauyQb9qLxy5pBj0q+q62sky99Rw0g3tMWA3JJ8FymCxEGF6Lk+P6jLzUkF3aIBO5LtIkSrobphVcKTKFJjjMFxa1xAa3YSOJN/LvRuj9F1DBPeWkPOtwEHVYQ0R4j3WM/p7XBtTp+j/wDJbfRrpE/ENqOrBjAwiIkTYk/USpwZfRDDuqPOtsCn9UzOrgIPqt7GUW1azHdcwCmQQ2QbgyePFcTV6cVGMeym1g6wvJcNWuXkkumYm/ssLCvOoEbgghJR3vTaj/EpO5hzfQgj5WtmWKOFoMDIkaW3E2AuuVx/Sd1bQajWAU3hwgOkkbt32Kp5t0tfiC0FrWhsxEzfxJ5JB2mQZjVrF/WRDQIgRcz+gWfl1Xrca53DW4+TbD4Cx8nz+rSaW02NdqMknVO0QIP7lWMuxL8KSS3tEbOB4me5INzNs5qMraKcQAJkTc3+IR8TjHDBue+NRYdrDtGG/IXOjH63PqOiSdhe8QAJ4WCbMM6qVKQpFrQ3s7TPZ2FzzSDa6KUNGHc/mSfJo+8psLmdd1ZrdMtMauwRAO5nuQMJmj6NJrGtadI4zvueKr1eldeSA1gjjDj8lIOjLR+IEbimZ8yAJ91WrO1Vz3QP35yszJcXUAc93adUNye7aIRjjzSl0AucTEz5pBr1q7aI1PNzAHny+VUzbCAva/nY/IPysWriHV6gdVsBaBsBxhbFbHFzdLQCLC4M224pAfDCEk9AWSWkEeq1Uq05AqMCClVxpHALLrvJMla1TDg80F9Fo2CDPa802knc8PhZznEnmStPGMDt1TYGtPggHVwRj6vb/ay8TT0961auI5KliKU7oMbFVireT02uJm5G3JDx2H7NuCo5VmXV1RNxNxzGxQdhhsRoNrg7hEzDENq03MLdxaYseBVgYBrhLSYNxxsU4ywfmKDznEtLHEG0FaWArh7e8bq/0yyTS0VGTGzvHgfPbyXF08W5hMFB0tbGBqz8RjS8QLD98VWwdCpWcA0Ek8AJK7PJ+hIHarn/AKG//o/ZBxrGELpei+FY9x6y+kagDsY4d5W5nHRdjqc0mwWehH3VDKMhcIcZaOfK8W5/7QWMVgusbp25HgCsZ2V6D25Eb914nv4WXcswdMgET33ss7pFlRqw9t3WBA48jCA3RqvTLOy0a27nmNgQeSLnmF6ymSPqYLd45KlkmROpEOeYP5Rv5rVzB0Uz3wEHC0sWWuvtyWlTr31RPJCzbL7627H6vHmllBaTpfblf2QaNPMHch7oJcrjsKzhMeKq4lgaQG8kF7LsYbNtABkqNWvrdPp4KGX0dQdPGB+q0KWAZ3+qCWEwBc0GYnhCuswmnjPkiU0aECppKQCSBygVCjOQKiAFQwqVSorNcqnUQVq11QxDVpQqOLsgo9YnFRU61a6TaqAldq5PMWdXUPqPBdPVqyFi5xhi5mqPp+EHXdDs062joJ7VP/tO3obLoAvKejGb9RXaTtMOH9J3XqzDNxsdj3FBHE4YVGOY7Zwg/deUZvlLqNZzXcD68j5r10BZHSTo4azQ8DtCB4g7fvvQZvQOo3qywNAeLyB2nN7z3LsKdL325TyK5rJssFCCTcXaBwJ4OPMQulbUm42N0Bestt9uSz8TRM+KuBPCAGGpEbo8J0igQCHWoB4gqcqSCs3L2CbSCIM8iuPzXLzQqRw3aeYXdKlm+XCtTj+YXb48vNBhYDEdY2+43+6M6gCbrFw1Q0n+xH6LcbUBuEFjDMDbBXaJVOkrlO3igu0yjNKp03K0woCpJBMgTkMtkopQ+PkfgqClWYPzD3+yp1GD849HfZGx4MSCBEkyXCbbCFn4yrT0t1OIJMtDS/tbgB/ZJDdjI5oJkD87fR32WZjKbTvUb6P/AMVcblL3yQ/aLMqahtcSe/nzQMdkRc0lxeBw6shpA/qnigxK2Hb/AMZn9tT/AAUG0Wn/AN5n9tX/AAVqp0e6tsmsXlriRqbMtB+mo0xImb2VDLcypVKxa9tNhgw2XgOImdFvC2/iguU8G3/is9Kn+KLVywy5hEwS0xtaQUz6wbADWSJkt1HfaQ4W/wBLQxeKmrUBNtb/AGcUHm+Z4M0KpB4H24L0foRmRr0NBu6l/wBvD0uFgZ9lIcNZ/lIDhsYOx8JgT3qpkOdjC12xs0wRa7TBgkbuBlUeqsYAP3ccLd6Z9a0D/cd6AypqAIMgiR4G4hGFE8kGccGdUBXqNLSEUUjyT9UeXwoGSUxSPL4SNE8vhUQBUoWLnHSWnhzp+p9rDYSJEn7K/lGZNxFIPbvs4ciEGXn/AEj/AA5LWtl3M7CeQ4ofRjpH17iyoZcbtPy1H6W5L11LW0dumPVvEeW/quAwdY0qgIMEGR5bIPXIUKlWFXyrMBXpB432cOTuKsVmWnkg5nP8BfrBx+rx5oGVvP0+i08wzWm0Fv1EiI4eqrYd4jsCAePE+JQXqZjbdGYq9IK0wIDUlcpqmxW6aA4TJApIHKHx8j8FEch8fI/BUGVmcDSSSAJP0ki0OueFwFyeDruJFQ7tixuA0SGt8Iv4ldL0jxAZRMjVNtMuE8bFux5HxXMU30y3sPNPTbTWBA7h1jQQbcSAqNirVZ1ZrNse0N/7pA8OHcufqdLGAxrcZFoljoA37Lok8J4JjUrhpbTayrSdOvQ9lSecaDrHouWxNJoJADqTjIGtriC295ABbO0HZBqZv0qJboaXPYRJLyO1O92hpHHcmYXPOxdIkfwTPPrnNE8wNJI9UDrZsbwfO26DNzAPG258ufBB2mS4sVqY0zqEhw1OeQOEudcjddHjcUylXfqI1Go/vABcYJHcbHxXF5G99Ck4uDm6rskFpIuSQCLX0+KJnrnvxlburVAIH/yOUHQZhjA6WjYgt7y07Arh8bTNKoQeB9uBW/mRq4drdbC17mh1/mOa5iu9z3EmSTxKo9S6B5z1tHq3HtUxbvYfsflddUHaPivFujWanD1muHA3HMHcei9pLwbjY3CgQCYhSChimOLHBhh0dk9/BUBxGY06RAqOAJ2HHxjkrq8dzLE1BVOsmZvO8969E6HZz19HS49umAPFvA+W3og5jp5lbqdbUPoc1unu0ta0j290LoZnnU1dLz2HwHd3J3ku/wA9ysYikWHeAWnk4C3rsvKa2GNKoQRBBgqD2NefdLMj6qpqYOw+7e48W/vmuk6JZv11LQ49qmPVvD029Fp5nl4r0iw+LTycNvsqOK6KZv1NSHHsus7u5HyXfLzGrhHU6hBEEGD4ruejuOL6Wl27Nu8cPRBh9IMtNOpI+l12/qPJCyytFiutzHBiqwt47jxXI/hy10cig3KRVpipYQyAtBlvFAVghGYUBqNTQWGpJmp0EnKEfB+CplRH6H4KgzMaCYY0iXB1izUDaB4GT79y4jM6JpntO6zSKl+rcwxTgGfE7DvK9BrUQ7fcbb7EjULdyysZlXW0hrP8YbVJcHaSXdkuHcT6qjzLFYckXYSZMAAgkgCwP5RLSTbdY9WnVabF4PIOcTtPDuv5r0DNujFWoOyRqHW6Tq2Jjqz4SJjvWc/onW1g2gOsdezRQYGjnaq1p/6O9BzmBfiSBeo6YjusSLkcpWk01iAwl7CdPaBcDLtem7WyAS0haeCyesyziACaJdDpnsuFe45uIPnZSyzLKjTNZ8GAXEFxJe2o8kjTtLS1ALAdF6vV02kl5frdLmuDgHQZeXX2I32uu0w+RU6VZ9SJe57jJ4S4mG/dUcozAOqvBJJqOcZPENjqxf8ApkeS6CqO07xPyoMTpNkv4mlYdthlveDuP3yWbk/QGm0asR2if5AbCeZG59l1/UHkpCieSDx7OcgdQrOZymDzG4PovTcidU/iB4OkPJYTyO4HdPyrmIyZlRwc9motECdvMcVfg8h6BAMKQCmAeQ9ApAHkPQIOE6dZFfrmizrP/wCbgfP9Fz/R7MXYes1w4G45jiF6viKGtha4Agjk0+BgrzfNBUoVC0tp9k/8Gl5H6UHpTaocA5tw4AjwIC5Hppkk/wAVo3s/x4Hz/RWOiWdmpNOoRJu2wAsI0gDawHoukr0Q9pa64cIKDzroxXNPEM/5gD3g7hejYfEB7GubEOAI34+a5fBdHtFcF2zXCO+9lt5VDGhg24II5llrHO1ljTznV5GzlHDuDSNLWiOWr7rTIlVhhL9yA4qCJsBBM34AnmsXFMZUqS08L9/eFoY3C9mW7NbUkeLHX9VhUCQ5BpU2htmo9NqgxsiQj02KibWorAnY1TCCTQnSCSCRUVJMQoBOjkfX/SC9o5H1H2R3BMKE72HNBU6pp4H1H2VauxvJ39w/xWk7SNhPif0Cr1Ht/I33+6KxqtJn5Xf3D/FQ/DMP8rvN7f8AFar3sO7dPe0z7FVcRgiBqB1N5jh3EcERgVurpVLNfIIIIe3y/kXVYbFCq0PH8145HiFgY/CagDxCfDVKlKk4NO5nvHOPZB0FZxNXSOJ9FcdSaBJ2Alc/h8zNMvnSP4r7u33Chiuk7QDqf2eOzRHiUFiviqur+GW3MBpDRH/UeCsYeq9t6tQPP5KbBpnkah/SFnYzpFhWzTpHXVe0mm1rXVHHcBwgXEjfuVdlPFB9KpVaW0g8FzGg1KxABIJYyQxs6ZMnfZUdFgW1Xt1VQKRIcBTEPc2/Zc5/0k72Ai4us/pBnD8GwOcHPFgCynJJjZwAhk81oUcyY76XDva4Fh9HAQfJCzTMezpEjWDqnlsQgB0ex1Ws57qjmaSwFrGthzZInUTdD6UZR1rNYHabv3t/1+qs5LQIc4kESy3KA4LUhQcJlOWvDgRaDv3hdzRqagD6+KpVsNpNtuCNhDCoO+lJB5FVaFAq+zdIM8PUfdQQKQUi3w9QqVfEmYZp8dbJ8hKC6B8H4Kw8TgtLrbbjwWzhHEi8TBBgg8O4psVSkeCCjhWxY/s8lbBVMPurLLqggKI0KDQitCBwknSQOkkkgTW89goVHSiE2hQIUFd7UF7Fbc1CcxUUX01Ck8sMjzHAjkVcdTQnUlAHE5cZBa0w7hBlp4gobcC78rv7T9loaJL2niSR4gk/Eqs2iiuM6a5LihULqFKpUDzDRTF9RJ+qbNFx2jyWb0RyPEYHEVTjsO/EVS1hYWsdVp0w8GWtqFsahAmF1vSK9bSeAlt7SZBgcDt7Ktl9WlrHW02VLAAloLwJtB3Lf6eHBEbPRlpcx7nUnU3BwbLmFry2AYmJLZm2ytVs2pMfBjk59oF7NnjdZLs0aHhtINps6xurTpZJ1ADW7YH+kSeawMLi8RVLuqw760VHxUfT6mmBqMBoqlsiOIBmUHf18YxtnOHgTJ/t3WTis1DyG0ohpkkgWPAAcFh5xSxHVNGIqU8NSqVGMcKDdT7me1WMNaLb347rXp4dlJgaxsNAsNz4k7knmqJdHMe6rXrBxcdDALiGghwsOa6CFm5LUkvFvpnv3AWmoIuZKdrQNk6dUMknATwgiGqhjMNDpHH54hXqlUNuVSq4rVbggjh3ltwlVrF26IGykKSAVOmrdOnCTGooCBgFMJoUgEDpk6SCTP0UtP7gqLePh9lM/dZ1Taf3BTOZy+E2vu+U4f3fKAZCiWorwoKoEWKBpKwp9XHCUAqNN0gl3kSboJcRxPqVbbMkkTysoGnq3F+cfKisTOsvxFR+qi9wttrc0SDaw3BBhUK2UYuLPcTIMdfUaBYgyW3I/pEeIXRvpQbqJYqMvBZRUb2qtWrUqd1RzaYHBrWAxbmbrQLXcinNNL8Mfy+yIrYvBCq0sq09bDuCJH+vFYmCyCvh9TKY1UGkdUH1C57W8RMbC8C9gLrpPwp/KfRP+GJ/lPogzsspVKbnOeABpgR/zD9JWxrETwVL8DBuIRTSt3IDsqg7IoCqMt5K04mLNPogcuhVq2M/L6pqlJ7twVAYN3IoAGTup06Ksfh43CmGoBtYiigeRSDVaj9+SaoAonkVIUjyRgP3BSj9wVKBFsJIxb+4QnNhWhkkklUSbx8Pspnj5/ohtKI77rOqEkkktIk/fyHwoqT/ALfCioHbupF0mDzsot3UzaT6fdFQIKf6fH4SD0he3HgghVG3gh6UdwmPBR6s8kASEWo+8Ha3iLJOpGFNzbye74QVqlMg7ojWabnfgPupB5/fPmk29j5eKBn3AJ71Aojm2A8flN1R5FBUqMU8Q3teQ+AjuoGNkqrb+Q+EQJmFP7KMynpuRZTAH9PumeBHDylRTVbgRzKgAiEWHml1Z5KiICP+/wD6ofVFTa6f33Qpog/f0+E4YUqm/p8KQHh6qhgCN09Q7eaZwtw9Ux2HmoIpJJLSEpNeopKCVu9K3eop0UnFMkkiHCkXg8PdQSQSkcvdLUOXuopIJPdKjKSSBFykXzuPdRSQPI5e6aRy90kkCe+Y7lGVJJA2opy4Hce6SSBSOXunkcvcpkkDud5KKdJAg5JJJBMu7vdNI5e6ikglI5e6TnKKSBJJJKj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0247" name="object 2"/>
          <p:cNvSpPr>
            <a:spLocks/>
          </p:cNvSpPr>
          <p:nvPr/>
        </p:nvSpPr>
        <p:spPr bwMode="auto">
          <a:xfrm>
            <a:off x="0" y="0"/>
            <a:ext cx="9144000" cy="720725"/>
          </a:xfrm>
          <a:custGeom>
            <a:avLst/>
            <a:gdLst>
              <a:gd name="T0" fmla="*/ 0 w 10692130"/>
              <a:gd name="T1" fmla="*/ 0 h 7560309"/>
              <a:gd name="T2" fmla="*/ 5018 w 10692130"/>
              <a:gd name="T3" fmla="*/ 0 h 7560309"/>
              <a:gd name="T4" fmla="*/ 5018 w 10692130"/>
              <a:gd name="T5" fmla="*/ 0 h 7560309"/>
              <a:gd name="T6" fmla="*/ 0 w 10692130"/>
              <a:gd name="T7" fmla="*/ 0 h 7560309"/>
              <a:gd name="T8" fmla="*/ 0 w 10692130"/>
              <a:gd name="T9" fmla="*/ 0 h 75603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92130"/>
              <a:gd name="T16" fmla="*/ 0 h 7560309"/>
              <a:gd name="T17" fmla="*/ 10692130 w 10692130"/>
              <a:gd name="T18" fmla="*/ 7560309 h 75603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92130" h="7560309">
                <a:moveTo>
                  <a:pt x="0" y="7560056"/>
                </a:moveTo>
                <a:lnTo>
                  <a:pt x="10692003" y="7560056"/>
                </a:lnTo>
                <a:lnTo>
                  <a:pt x="10692003" y="0"/>
                </a:lnTo>
                <a:lnTo>
                  <a:pt x="0" y="0"/>
                </a:lnTo>
                <a:lnTo>
                  <a:pt x="0" y="7560056"/>
                </a:lnTo>
                <a:close/>
              </a:path>
            </a:pathLst>
          </a:custGeom>
          <a:solidFill>
            <a:srgbClr val="E95C0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851535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latin typeface="LetoSans Bold" panose="02000803000000000000" pitchFamily="50" charset="0"/>
              </a:rPr>
              <a:t>ФОТООТЧЕТ РАБОТЫ общественной комиссии по приемке </a:t>
            </a:r>
            <a:br>
              <a:rPr lang="ru-RU" sz="1600" dirty="0" smtClean="0">
                <a:latin typeface="LetoSans Bold" panose="02000803000000000000" pitchFamily="50" charset="0"/>
              </a:rPr>
            </a:br>
            <a:r>
              <a:rPr lang="ru-RU" sz="1600" dirty="0" smtClean="0">
                <a:latin typeface="LetoSans Bold" panose="02000803000000000000" pitchFamily="50" charset="0"/>
              </a:rPr>
              <a:t> спортивной площадки Архангельская область Вельский район Поселок </a:t>
            </a:r>
            <a:r>
              <a:rPr lang="ru-RU" sz="1600" dirty="0" err="1" smtClean="0">
                <a:latin typeface="LetoSans Bold" panose="02000803000000000000" pitchFamily="50" charset="0"/>
              </a:rPr>
              <a:t>аргуновский</a:t>
            </a:r>
            <a:r>
              <a:rPr lang="ru-RU" sz="1600" dirty="0" smtClean="0">
                <a:latin typeface="LetoSans Bold" panose="02000803000000000000" pitchFamily="50" charset="0"/>
              </a:rPr>
              <a:t> улица полевая</a:t>
            </a: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 smtClean="0">
              <a:latin typeface="LetoSans Bold" panose="02000803000000000000" pitchFamily="50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dirty="0">
              <a:latin typeface="LetoSans Bold" panose="02000803000000000000" pitchFamily="50" charset="0"/>
            </a:endParaRPr>
          </a:p>
        </p:txBody>
      </p:sp>
      <p:sp>
        <p:nvSpPr>
          <p:cNvPr id="10249" name="Номер слайда 2"/>
          <p:cNvSpPr txBox="1">
            <a:spLocks/>
          </p:cNvSpPr>
          <p:nvPr/>
        </p:nvSpPr>
        <p:spPr bwMode="auto">
          <a:xfrm>
            <a:off x="8459788" y="6394450"/>
            <a:ext cx="684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rgbClr val="7F7F7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50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914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18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487738"/>
            <a:ext cx="4140200" cy="2506662"/>
          </a:xfrm>
          <a:prstGeom prst="rect">
            <a:avLst/>
          </a:prstGeom>
          <a:solidFill>
            <a:schemeClr val="bg1"/>
          </a:solidFill>
          <a:ln>
            <a:solidFill>
              <a:srgbClr val="E95C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1800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87875" y="3035300"/>
            <a:ext cx="4140200" cy="712788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5138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4621213" y="5541963"/>
            <a:ext cx="4140200" cy="712787"/>
          </a:xfrm>
          <a:prstGeom prst="rect">
            <a:avLst/>
          </a:prstGeom>
        </p:spPr>
        <p:txBody>
          <a:bodyPr anchor="ctr"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chemeClr val="bg1">
                    <a:lumMod val="9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000" dirty="0" smtClean="0">
                <a:solidFill>
                  <a:srgbClr val="E95C0C"/>
                </a:solidFill>
                <a:latin typeface="LetoSans Bold" panose="02000803000000000000" pitchFamily="50" charset="0"/>
              </a:rPr>
              <a:t>30.10.2018</a:t>
            </a:r>
            <a:endParaRPr lang="ru-RU" sz="1000" dirty="0">
              <a:solidFill>
                <a:srgbClr val="E95C0C"/>
              </a:solidFill>
              <a:latin typeface="LetoSans Bold" panose="0200080300000000000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33097</TotalTime>
  <Words>281</Words>
  <Application>Microsoft Office PowerPoint</Application>
  <PresentationFormat>Экран (4:3)</PresentationFormat>
  <Paragraphs>125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z</cp:lastModifiedBy>
  <cp:revision>1735</cp:revision>
  <cp:lastPrinted>2018-03-12T13:20:16Z</cp:lastPrinted>
  <dcterms:created xsi:type="dcterms:W3CDTF">2014-03-11T07:15:45Z</dcterms:created>
  <dcterms:modified xsi:type="dcterms:W3CDTF">2018-10-04T12:03:48Z</dcterms:modified>
</cp:coreProperties>
</file>