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1ACD56-2F9A-48EB-9B32-8B297E23CD14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7DB857D-FDA2-4498-B579-A12C67F319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AC89AD-8A4D-4D5A-ABF3-7D340DD20A53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BDC1CE7-859F-494F-ABDF-41426ACCFB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6B0D3A-0469-492D-B3A8-EDBC34420B9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EF43A8-02F9-4FD9-B623-56971BE8423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3AABC6-47A6-4CDB-BE2B-BD32F155FB9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6D4C70-555A-441D-8A3C-CFFB4DA3212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F09479-0FCC-42D9-82CA-12313BE578C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60B68E-F029-435A-9896-4F6195B7023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86D3E8-0D3C-493D-9453-2BA494B1916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02CF6A-FC41-4DBD-A262-10126EFCBDB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22B6C-F9D3-46E6-A425-A5B122F4266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1CA0-6936-4FD2-B6BD-D9173CAFD88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5051-B16D-45DC-B8EC-70BE1ED47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421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F468-2811-46F6-BBF7-C91D043EB5D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382B4-E0D1-4486-9E57-DDC32A153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854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3BC0-C113-4D4E-A533-6A62411454E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DC7E-CB1E-48EE-8612-9943C12A8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851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B54C-79EC-4705-9395-CB474D2B560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D152A-8275-4317-B772-E0EBA8263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27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4B77-1920-4ABA-8F2E-1EB704381DA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27BD2-6E46-4471-9790-CEFEEF632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655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4377-FD46-4CA0-AB00-90098B396F1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971EC-8366-4DB3-BD99-CEBACD6F5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692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04E3-D6E9-4CB1-B6F1-88E68DA6EAF2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8F87-0959-47C2-A8E1-94FFDEC14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244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83FD-AF56-4332-8B1C-E289576884C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1A09-BFA4-4915-B5BF-B73D8D2135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09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1C23-C97E-46E8-B4CB-862EB1E5F7D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C3346-4643-4B0B-9557-154926369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401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DED3-03D8-49FA-BCB6-BB6A6F2C87E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3B46-9DE4-4BEE-A9BB-BF895E18B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94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7558-A354-405C-8F88-5162A30FD37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1FA-09FC-4F18-9156-33D8D3453B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201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E1CBF7-E6ED-40E8-AA44-9841A3D0103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89C603-26B3-4618-90B9-4BCC31DBA9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48FFE5-F514-4CFF-BA30-4D821C4D24A8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23 июля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Деревня  малая </a:t>
            </a:r>
            <a:r>
              <a:rPr lang="ru-RU" altLang="ru-R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липовка</a:t>
            </a: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улица  </a:t>
            </a:r>
            <a:r>
              <a:rPr lang="ru-RU" altLang="ru-R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одиновская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99147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240 035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19" descr="X:\городская среда\2018-22\ОТЧЁТЫ\Еженедельно  по средам Тропникову ФОТООТЧЕТЫ\МО\5 МО Липовское\Фото\до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0" descr="X:\городская среда\2018-22\ОТЧЁТЫ\Еженедельно  по средам Тропникову ФОТООТЧЕТЫ\МО\5 МО Липовское\Фото\до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75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21" descr="X:\городская среда\2018-22\ОТЧЁТЫ\Еженедельно  по средам Тропникову ФОТООТЧЕТЫ\МО\5 МО Липовское\Фото\до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2" descr="X:\городская среда\2018-22\ОТЧЁТЫ\Еженедельно  по средам Тропникову ФОТООТЧЕТЫ\МО\5 МО Липовское\Фото\до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Вельский район 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19" descr="X:\городская среда\2018-22\ОТЧЁТЫ\Еженедельно  по средам Тропникову ФОТООТЧЕТЫ\МО\5 МО Липовское\во время 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20" descr="X:\городская среда\2018-22\ОТЧЁТЫ\Еженедельно  по средам Тропникову ФОТООТЧЕТЫ\МО\5 МО Липовское\во время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024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1" descr="X:\городская среда\2018-22\ОТЧЁТЫ\Еженедельно  по средам Тропникову ФОТООТЧЕТЫ\МО\5 МО Липовское\во время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2" descr="X:\городская среда\2018-22\ОТЧЁТЫ\Еженедельно  по средам Тропникову ФОТООТЧЕТЫ\МО\5 МО Липовское\во время 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Вельский район 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19" descr="X:\городская среда\2018-22\ОТЧЁТЫ\Еженедельно  по средам Тропникову ФОТООТЧЕТЫ\МО\5 МО Липовское\20180724_1409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0" descr="X:\городская среда\2018-22\ОТЧЁТЫ\Еженедельно  по средам Тропникову ФОТООТЧЕТЫ\МО\5 МО Липовское\20180724_141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909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1" descr="X:\городская среда\2018-22\ОТЧЁТЫ\Еженедельно  по средам Тропникову ФОТООТЧЕТЫ\МО\5 МО Липовское\20180724_141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2" descr="X:\городская среда\2018-22\ОТЧЁТЫ\Еженедельно  по средам Тропникову ФОТООТЧЕТЫ\МО\5 МО Липовское\20180724_1410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Вельский район деревня малая </a:t>
            </a:r>
            <a:r>
              <a:rPr lang="ru-RU" sz="1600" dirty="0" err="1" smtClean="0">
                <a:latin typeface="LetoSans Bold" panose="02000803000000000000" pitchFamily="50" charset="0"/>
              </a:rPr>
              <a:t>липовка</a:t>
            </a:r>
            <a:r>
              <a:rPr lang="ru-RU" sz="1600" dirty="0" smtClean="0">
                <a:latin typeface="LetoSans Bold" panose="02000803000000000000" pitchFamily="50" charset="0"/>
              </a:rPr>
              <a:t>  улица </a:t>
            </a:r>
            <a:r>
              <a:rPr lang="ru-RU" sz="1600" dirty="0" err="1" smtClean="0">
                <a:latin typeface="LetoSans Bold" panose="02000803000000000000" pitchFamily="50" charset="0"/>
              </a:rPr>
              <a:t>одиновская</a:t>
            </a: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33032</TotalTime>
  <Words>272</Words>
  <Application>Microsoft Office PowerPoint</Application>
  <PresentationFormat>Экран (4:3)</PresentationFormat>
  <Paragraphs>112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1702</cp:revision>
  <cp:lastPrinted>2018-03-12T13:20:16Z</cp:lastPrinted>
  <dcterms:created xsi:type="dcterms:W3CDTF">2014-03-11T07:15:45Z</dcterms:created>
  <dcterms:modified xsi:type="dcterms:W3CDTF">2018-10-04T12:03:06Z</dcterms:modified>
</cp:coreProperties>
</file>