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11"/>
  </p:notesMasterIdLst>
  <p:handoutMasterIdLst>
    <p:handoutMasterId r:id="rId12"/>
  </p:handoutMasterIdLst>
  <p:sldIdLst>
    <p:sldId id="403" r:id="rId2"/>
    <p:sldId id="435" r:id="rId3"/>
    <p:sldId id="476" r:id="rId4"/>
    <p:sldId id="475" r:id="rId5"/>
    <p:sldId id="472" r:id="rId6"/>
    <p:sldId id="473" r:id="rId7"/>
    <p:sldId id="474" r:id="rId8"/>
    <p:sldId id="477" r:id="rId9"/>
    <p:sldId id="478" r:id="rId10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E95C0C"/>
    <a:srgbClr val="CCECFF"/>
    <a:srgbClr val="99CCFF"/>
    <a:srgbClr val="0088CF"/>
    <a:srgbClr val="E30609"/>
    <a:srgbClr val="0000FF"/>
    <a:srgbClr val="00A6B7"/>
    <a:srgbClr val="9D9D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382" autoAdjust="0"/>
    <p:restoredTop sz="96932" autoAdjust="0"/>
  </p:normalViewPr>
  <p:slideViewPr>
    <p:cSldViewPr>
      <p:cViewPr varScale="1">
        <p:scale>
          <a:sx n="74" d="100"/>
          <a:sy n="74" d="100"/>
        </p:scale>
        <p:origin x="-10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11D8D6-6E52-4E8D-95D3-4417E36BAF05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C60B60B-1C03-494E-8F99-8F0654A0F74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0819" tIns="45409" rIns="90819" bIns="4540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0819" tIns="45409" rIns="90819" bIns="4540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B3A4A0-1472-4795-B25D-AEAD1DAF3489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19" tIns="45409" rIns="90819" bIns="4540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0819" tIns="45409" rIns="90819" bIns="4540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0819" tIns="45409" rIns="90819" bIns="4540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0819" tIns="45409" rIns="90819" bIns="454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63B1981-52AA-4AC3-9636-FFF5173FE61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D90D94-8E24-46ED-9BD8-E4CCE1C45637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B85E9B-9AB5-49D6-9747-92ED906C119D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E92048B-CEA7-4E35-8A6E-EA3FD70DEDAC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27DAB20-4CD6-4EF8-99A7-09FF2F3D93A9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2BD5BC-EA51-4C55-89F9-B69F97F3AA9F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F695AB-B60A-4C24-B524-06E2BEE825AF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0ECB71-2FC8-41F7-9474-81A63477D52A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87114A-1112-4C15-BD68-93E39B108292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915AF1-F5DE-4BDA-9AE6-5DBB9AF1169D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43569-AEDF-45FB-8B8A-74447D7B1801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49DA7-EF44-4AF8-81A6-EFCE47556B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8780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B468C-DFF5-409F-B0EF-4465100EFF52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F1415-B8D9-499E-84FD-6D633D49AF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4993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F92C1-D960-4DCC-B110-55CF8018E6C8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653FA-3C23-47E8-965B-BFA2B871A1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2391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469AC-6521-4ED1-A724-A990BED3E60D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30970-5F51-4D14-8C68-8C5C89DE97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3083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DB1C-CE33-4FD0-A8D0-6D4B5CFEB725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10C82-ADA9-419D-9B65-F40183D2F3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5292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9D7CC-4660-439D-AAB1-42855E1FF9CB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C3EE2-0FA9-4392-AC4D-661E7F2D35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444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9BB2C-1054-44FB-BDA5-D8C6DCD48F31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40D6C-9C78-49A2-B267-593AB43F85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2942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FCEAC-5356-4966-BE54-AC6FBBABC330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70295-23F9-4143-8830-6C12F6E9A2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795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43F08-1309-4ECF-ACA1-78AC2C5452CB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02A35-E043-4FA7-B759-F054B133CC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1907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5F467-368C-47ED-8B94-542CF084C394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F4A14-CF43-4B3A-94E4-3CBD099CFB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6246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19B67-A035-49E7-8A6B-59779FC362FD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97C2C-BB5A-4CE0-B713-9A5E55FC07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0680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198931-DB73-4081-B5C7-55D335393825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E06DFEF-0FAB-4B21-A6AA-369A7A73D05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5400000">
            <a:off x="1143000" y="-1121627"/>
            <a:ext cx="6858000" cy="9144000"/>
          </a:xfrm>
          <a:prstGeom prst="rect">
            <a:avLst/>
          </a:prstGeom>
          <a:gradFill>
            <a:gsLst>
              <a:gs pos="53000">
                <a:srgbClr val="E95C0C">
                  <a:alpha val="20000"/>
                </a:srgbClr>
              </a:gs>
              <a:gs pos="0">
                <a:srgbClr val="E95C0C"/>
              </a:gs>
              <a:gs pos="100000">
                <a:srgbClr val="E95C0C"/>
              </a:gs>
            </a:gsLst>
            <a:lin ang="16200000" scaled="0"/>
          </a:gra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0994"/>
            <a:ext cx="9144000" cy="6858001"/>
          </a:xfrm>
          <a:prstGeom prst="rect">
            <a:avLst/>
          </a:prstGeom>
          <a:gradFill>
            <a:gsLst>
              <a:gs pos="50000">
                <a:srgbClr val="E95C0C">
                  <a:alpha val="50000"/>
                </a:srgbClr>
              </a:gs>
              <a:gs pos="0">
                <a:srgbClr val="E95C0C"/>
              </a:gs>
              <a:gs pos="100000">
                <a:srgbClr val="E95C0C"/>
              </a:gs>
            </a:gsLst>
            <a:lin ang="16200000" scaled="0"/>
          </a:gra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89" name="Скругленный прямоугольник 4"/>
          <p:cNvSpPr/>
          <p:nvPr/>
        </p:nvSpPr>
        <p:spPr>
          <a:xfrm>
            <a:off x="251520" y="980727"/>
            <a:ext cx="8308760" cy="190534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68580" rIns="68580" bIns="68580" spcCol="1270" anchor="ctr"/>
          <a:lstStyle/>
          <a:p>
            <a:pPr defTabSz="800100"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Номер слайда 49"/>
          <p:cNvSpPr>
            <a:spLocks noGrp="1"/>
          </p:cNvSpPr>
          <p:nvPr>
            <p:ph type="sldNum" sz="quarter" idx="12"/>
          </p:nvPr>
        </p:nvSpPr>
        <p:spPr bwMode="auto">
          <a:xfrm>
            <a:off x="8720138" y="6524625"/>
            <a:ext cx="531812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6070A1-63B0-40DA-AB13-191A694BE45B}" type="slidenum">
              <a:rPr lang="ru-RU" altLang="ru-RU">
                <a:solidFill>
                  <a:srgbClr val="7F7F7F"/>
                </a:solidFill>
                <a:latin typeface="Trebuchet MS" panose="020B0603020202020204" pitchFamily="34" charset="0"/>
              </a:rPr>
              <a:pPr/>
              <a:t>1</a:t>
            </a:fld>
            <a:endParaRPr lang="ru-RU" altLang="ru-RU">
              <a:solidFill>
                <a:srgbClr val="7F7F7F"/>
              </a:solidFill>
              <a:latin typeface="Trebuchet MS" panose="020B0603020202020204" pitchFamily="34" charset="0"/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585788" y="6313488"/>
            <a:ext cx="7921625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oSans Bold" panose="02000803000000000000" pitchFamily="50" charset="0"/>
              </a:rPr>
              <a:t>30 августа2018 года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oSans Bold" panose="02000803000000000000" pitchFamily="50" charset="0"/>
            </a:endParaRPr>
          </a:p>
        </p:txBody>
      </p:sp>
      <p:sp>
        <p:nvSpPr>
          <p:cNvPr id="568" name="Заголовок 1"/>
          <p:cNvSpPr txBox="1">
            <a:spLocks/>
          </p:cNvSpPr>
          <p:nvPr/>
        </p:nvSpPr>
        <p:spPr>
          <a:xfrm>
            <a:off x="95250" y="2217738"/>
            <a:ext cx="8901113" cy="25923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142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 выполнении работ</a:t>
            </a:r>
            <a:endParaRPr lang="ru-RU" altLang="ru-RU" sz="2400" b="1" cap="all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благоустройству общественной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Территории  По адресу</a:t>
            </a:r>
            <a:r>
              <a:rPr lang="en-US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Архангельская область    Вельский район 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Село </a:t>
            </a:r>
            <a:r>
              <a:rPr lang="ru-RU" altLang="ru-RU" sz="2400" b="1" cap="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пежма</a:t>
            </a: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улица  Центральная </a:t>
            </a:r>
            <a:endParaRPr lang="ru-RU" altLang="ru-RU" sz="2400" b="1" cap="all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LetoSans Bold" panose="02000803000000000000" pitchFamily="50" charset="0"/>
              </a:rPr>
              <a:t> </a:t>
            </a:r>
          </a:p>
        </p:txBody>
      </p:sp>
      <p:pic>
        <p:nvPicPr>
          <p:cNvPr id="2060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9075" y="115888"/>
            <a:ext cx="22828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Рисунок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925"/>
            <a:ext cx="22288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4200" y="6046788"/>
            <a:ext cx="7921625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oSans Bold" panose="02000803000000000000" pitchFamily="50" charset="0"/>
              </a:rPr>
              <a:t>Муниципальное образование «Вельский муниципальный район»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oSans Bold" panose="02000803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75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76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77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5018 w 10692130"/>
              <a:gd name="T3" fmla="*/ 0 h 7560309"/>
              <a:gd name="T4" fmla="*/ 501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благоустройство общественной территории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Село </a:t>
            </a:r>
            <a:r>
              <a:rPr lang="ru-RU" sz="1600" dirty="0" err="1" smtClean="0">
                <a:latin typeface="LetoSans Bold" panose="02000803000000000000" pitchFamily="50" charset="0"/>
              </a:rPr>
              <a:t>пежма</a:t>
            </a:r>
            <a:r>
              <a:rPr lang="ru-RU" sz="1600" dirty="0" smtClean="0">
                <a:latin typeface="LetoSans Bold" panose="02000803000000000000" pitchFamily="50" charset="0"/>
              </a:rPr>
              <a:t> улица Центральная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3079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308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800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82" name="TextBox 2"/>
          <p:cNvSpPr txBox="1">
            <a:spLocks noChangeArrowheads="1"/>
          </p:cNvSpPr>
          <p:nvPr/>
        </p:nvSpPr>
        <p:spPr bwMode="auto">
          <a:xfrm>
            <a:off x="460375" y="981075"/>
            <a:ext cx="8288338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Основание для выполнения работ</a:t>
            </a:r>
            <a:r>
              <a:rPr lang="en-US" altLang="ru-RU"/>
              <a:t>:</a:t>
            </a:r>
            <a:endParaRPr lang="ru-RU" altLang="ru-RU"/>
          </a:p>
          <a:p>
            <a:r>
              <a:rPr lang="ru-RU" altLang="ru-RU"/>
              <a:t>Муниципальный контракт</a:t>
            </a:r>
            <a:r>
              <a:rPr lang="en-US" altLang="ru-RU"/>
              <a:t>:</a:t>
            </a:r>
            <a:r>
              <a:rPr lang="ru-RU" altLang="ru-RU"/>
              <a:t> от 16.05.2018 № 67/153/18.</a:t>
            </a:r>
          </a:p>
          <a:p>
            <a:endParaRPr lang="en-US" altLang="ru-RU"/>
          </a:p>
          <a:p>
            <a:r>
              <a:rPr lang="ru-RU" altLang="ru-RU"/>
              <a:t>Заказчик</a:t>
            </a:r>
            <a:r>
              <a:rPr lang="en-US" altLang="ru-RU"/>
              <a:t>:</a:t>
            </a:r>
            <a:r>
              <a:rPr lang="ru-RU" altLang="ru-RU"/>
              <a:t> Администрация МО «Вельский муниципальный район»</a:t>
            </a:r>
          </a:p>
          <a:p>
            <a:r>
              <a:rPr lang="ru-RU" altLang="ru-RU"/>
              <a:t>(ИНН 2907003416)</a:t>
            </a:r>
          </a:p>
          <a:p>
            <a:r>
              <a:rPr lang="ru-RU" altLang="ru-RU"/>
              <a:t>Руководитель заказчика</a:t>
            </a:r>
            <a:r>
              <a:rPr lang="en-US" altLang="ru-RU"/>
              <a:t>: </a:t>
            </a:r>
            <a:r>
              <a:rPr lang="ru-RU" altLang="ru-RU"/>
              <a:t>Шерягин Виктор Георгиевич, глава МО «Вельский муниципальный район», 8(81836) 6</a:t>
            </a:r>
            <a:r>
              <a:rPr lang="en-US" altLang="ru-RU"/>
              <a:t>-</a:t>
            </a:r>
            <a:r>
              <a:rPr lang="ru-RU" altLang="ru-RU"/>
              <a:t>00</a:t>
            </a:r>
            <a:r>
              <a:rPr lang="en-US" altLang="ru-RU"/>
              <a:t>-</a:t>
            </a:r>
            <a:r>
              <a:rPr lang="ru-RU" altLang="ru-RU"/>
              <a:t>82, </a:t>
            </a:r>
            <a:r>
              <a:rPr lang="en-US" altLang="ru-RU"/>
              <a:t>movelsk@atnet.ru</a:t>
            </a:r>
          </a:p>
          <a:p>
            <a:r>
              <a:rPr lang="ru-RU" altLang="ru-RU"/>
              <a:t>Контактное лицо заказчика</a:t>
            </a:r>
            <a:r>
              <a:rPr lang="en-US" altLang="ru-RU"/>
              <a:t>:</a:t>
            </a:r>
            <a:r>
              <a:rPr lang="ru-RU" altLang="ru-RU"/>
              <a:t> Скиба Николай Валерьевич , начальник УКС и экологии,8(81836)6-21-44, </a:t>
            </a:r>
            <a:r>
              <a:rPr lang="en-US" altLang="ru-RU"/>
              <a:t>arhivelsk@mail.ru</a:t>
            </a:r>
            <a:r>
              <a:rPr lang="ru-RU" altLang="ru-RU"/>
              <a:t> </a:t>
            </a:r>
          </a:p>
          <a:p>
            <a:endParaRPr lang="en-US" altLang="ru-RU"/>
          </a:p>
          <a:p>
            <a:r>
              <a:rPr lang="ru-RU" altLang="ru-RU"/>
              <a:t>Подрядная организация</a:t>
            </a:r>
            <a:r>
              <a:rPr lang="en-US" altLang="ru-RU"/>
              <a:t>:</a:t>
            </a:r>
            <a:r>
              <a:rPr lang="ru-RU" altLang="ru-RU"/>
              <a:t> ООО «Элина»</a:t>
            </a:r>
            <a:r>
              <a:rPr lang="en-US" altLang="ru-RU"/>
              <a:t> </a:t>
            </a:r>
            <a:r>
              <a:rPr lang="ru-RU" altLang="ru-RU"/>
              <a:t>(ИНН 2902049304)</a:t>
            </a:r>
            <a:endParaRPr lang="en-US" altLang="ru-RU"/>
          </a:p>
          <a:p>
            <a:r>
              <a:rPr lang="ru-RU" altLang="ru-RU"/>
              <a:t>Руководитель подрядчика</a:t>
            </a:r>
            <a:r>
              <a:rPr lang="en-US" altLang="ru-RU"/>
              <a:t>:</a:t>
            </a:r>
            <a:r>
              <a:rPr lang="ru-RU" altLang="ru-RU"/>
              <a:t> Курас Татьяна Валентиновна, генеральный директор, </a:t>
            </a:r>
            <a:r>
              <a:rPr lang="en-US" altLang="ru-RU"/>
              <a:t>8 (8182)43-12-08</a:t>
            </a:r>
            <a:r>
              <a:rPr lang="ru-RU" altLang="ru-RU"/>
              <a:t>,</a:t>
            </a:r>
            <a:r>
              <a:rPr lang="en-US" altLang="ru-RU"/>
              <a:t> ksil-pomor@mail.ru</a:t>
            </a:r>
          </a:p>
          <a:p>
            <a:r>
              <a:rPr lang="ru-RU" altLang="ru-RU"/>
              <a:t>Контактное лицо подрядчика</a:t>
            </a:r>
            <a:r>
              <a:rPr lang="en-US" altLang="ru-RU"/>
              <a:t>:</a:t>
            </a:r>
            <a:r>
              <a:rPr lang="ru-RU" altLang="ru-RU"/>
              <a:t> Румянцев Илья Сергеевич, менеджер, </a:t>
            </a:r>
          </a:p>
          <a:p>
            <a:r>
              <a:rPr lang="en-US" altLang="ru-RU"/>
              <a:t>8 (8182)</a:t>
            </a:r>
            <a:r>
              <a:rPr lang="ru-RU" altLang="ru-RU"/>
              <a:t>24</a:t>
            </a:r>
            <a:r>
              <a:rPr lang="en-US" altLang="ru-RU"/>
              <a:t>-</a:t>
            </a:r>
            <a:r>
              <a:rPr lang="ru-RU" altLang="ru-RU"/>
              <a:t>32</a:t>
            </a:r>
            <a:r>
              <a:rPr lang="en-US" altLang="ru-RU"/>
              <a:t>-</a:t>
            </a:r>
            <a:r>
              <a:rPr lang="ru-RU" altLang="ru-RU"/>
              <a:t>82,</a:t>
            </a:r>
            <a:r>
              <a:rPr lang="en-US" altLang="ru-RU"/>
              <a:t> </a:t>
            </a:r>
            <a:r>
              <a:rPr lang="ru-RU" altLang="ru-RU"/>
              <a:t>431208</a:t>
            </a:r>
            <a:r>
              <a:rPr lang="en-US" altLang="ru-RU"/>
              <a:t>@mail.ru</a:t>
            </a:r>
          </a:p>
          <a:p>
            <a:r>
              <a:rPr lang="ru-RU" altLang="ru-RU"/>
              <a:t>Сроки выполнения работ</a:t>
            </a:r>
            <a:r>
              <a:rPr lang="en-US" altLang="ru-RU"/>
              <a:t>:</a:t>
            </a:r>
          </a:p>
          <a:p>
            <a:r>
              <a:rPr lang="ru-RU" altLang="ru-RU"/>
              <a:t>Начало – 16.05.2018.</a:t>
            </a:r>
          </a:p>
          <a:p>
            <a:r>
              <a:rPr lang="ru-RU" altLang="ru-RU"/>
              <a:t>Окончание – 30.06.2018.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099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100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101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5018 w 10692130"/>
              <a:gd name="T3" fmla="*/ 0 h 7560309"/>
              <a:gd name="T4" fmla="*/ 501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благоустройство общественной территории 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село </a:t>
            </a:r>
            <a:r>
              <a:rPr lang="ru-RU" sz="1600" dirty="0" err="1" smtClean="0">
                <a:latin typeface="LetoSans Bold" panose="02000803000000000000" pitchFamily="50" charset="0"/>
              </a:rPr>
              <a:t>пежма</a:t>
            </a:r>
            <a:r>
              <a:rPr lang="ru-RU" sz="1600" dirty="0" smtClean="0">
                <a:latin typeface="LetoSans Bold" panose="02000803000000000000" pitchFamily="50" charset="0"/>
              </a:rPr>
              <a:t> улица Центральная</a:t>
            </a:r>
            <a:endParaRPr lang="en-US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(График производства работ) 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4103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410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800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1359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C:\Users\Admin\Desktop\план график Пуйское.t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0645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23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24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25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5018 w 10692130"/>
              <a:gd name="T3" fmla="*/ 0 h 7560309"/>
              <a:gd name="T4" fmla="*/ 501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Дизайн-проект благоустройства общественной территории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Село </a:t>
            </a:r>
            <a:r>
              <a:rPr lang="ru-RU" sz="1600" dirty="0" err="1" smtClean="0">
                <a:latin typeface="LetoSans Bold" panose="02000803000000000000" pitchFamily="50" charset="0"/>
              </a:rPr>
              <a:t>пежма</a:t>
            </a:r>
            <a:r>
              <a:rPr lang="ru-RU" sz="1600" dirty="0" smtClean="0">
                <a:latin typeface="LetoSans Bold" panose="02000803000000000000" pitchFamily="50" charset="0"/>
              </a:rPr>
              <a:t> улица Центральная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5127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8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8313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30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80645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147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148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149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5018 w 10692130"/>
              <a:gd name="T3" fmla="*/ 0 h 7560309"/>
              <a:gd name="T4" fmla="*/ 501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Перечень работ по благоустройству общественной территории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Село </a:t>
            </a:r>
            <a:r>
              <a:rPr lang="ru-RU" sz="1600" dirty="0" err="1" smtClean="0">
                <a:latin typeface="LetoSans Bold" panose="02000803000000000000" pitchFamily="50" charset="0"/>
              </a:rPr>
              <a:t>пежма</a:t>
            </a:r>
            <a:r>
              <a:rPr lang="ru-RU" sz="1600" dirty="0" smtClean="0">
                <a:latin typeface="LetoSans Bold" panose="02000803000000000000" pitchFamily="50" charset="0"/>
              </a:rPr>
              <a:t> улица Центральная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6151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6152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3550" y="976313"/>
          <a:ext cx="8248650" cy="5045074"/>
        </p:xfrm>
        <a:graphic>
          <a:graphicData uri="http://schemas.openxmlformats.org/drawingml/2006/table">
            <a:tbl>
              <a:tblPr/>
              <a:tblGrid>
                <a:gridCol w="9491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75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0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38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3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 п/п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Виды работ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Объем работ,                                     ед. изм.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оборудования,                    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тыс. рублей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Поставка, разгрузка оборудования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шт.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299,185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171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172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173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5018 w 10692130"/>
              <a:gd name="T3" fmla="*/ 0 h 7560309"/>
              <a:gd name="T4" fmla="*/ 501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ДО начала выполнения работ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общественная территория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село </a:t>
            </a:r>
            <a:r>
              <a:rPr lang="ru-RU" sz="1600" dirty="0" err="1" smtClean="0">
                <a:latin typeface="LetoSans Bold" panose="02000803000000000000" pitchFamily="50" charset="0"/>
              </a:rPr>
              <a:t>пежма</a:t>
            </a:r>
            <a:r>
              <a:rPr lang="ru-RU" sz="1600" dirty="0" smtClean="0">
                <a:latin typeface="LetoSans Bold" panose="02000803000000000000" pitchFamily="50" charset="0"/>
              </a:rPr>
              <a:t> улица Центральная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7175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7176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1800" y="981075"/>
            <a:ext cx="4140200" cy="4968875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01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01.06.2018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01.06.2018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01.06.2018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01.06.2018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pic>
        <p:nvPicPr>
          <p:cNvPr id="7185" name="Рисунок 19" descr="C:\Users\Admin\AppData\Local\Microsoft\Windows\Temporary Internet Files\Content.Word\БЫЛ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410368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9" descr="X:\городская среда\2018-22\инвентаризация\Паспорта\09 Пуйское\общественные\общ. тер. Игнатовка, ул. Центральная\!!!\Общественная территория д. Игнатовка уол. Центральная д. 4 (1)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1075"/>
            <a:ext cx="410368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Рисунок 19" descr="X:\городская среда\2018-22\Инвентаризация\2017 инвентаризация\08 Пежемское\Общественные\4 Площадка у дк Пежма\DSCN392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41036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Рисунок 20" descr="X:\городская среда\2018-22\Инвентаризация\2017 инвентаризация\08 Пежемское\Общественные\4 Площадка у дк Пежма\площадка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1036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195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196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197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5018 w 10692130"/>
              <a:gd name="T3" fmla="*/ 0 h 7560309"/>
              <a:gd name="T4" fmla="*/ 501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во время выполнения работ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общественная территория Архангельская область Вельский район село </a:t>
            </a:r>
            <a:r>
              <a:rPr lang="ru-RU" sz="1600" dirty="0" err="1" smtClean="0">
                <a:latin typeface="LetoSans Bold" panose="02000803000000000000" pitchFamily="50" charset="0"/>
              </a:rPr>
              <a:t>пежма</a:t>
            </a:r>
            <a:r>
              <a:rPr lang="ru-RU" sz="1600" dirty="0" smtClean="0">
                <a:latin typeface="LetoSans Bold" panose="02000803000000000000" pitchFamily="50" charset="0"/>
              </a:rPr>
              <a:t> улица Центральная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8199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820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21.07.2018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29.07.2018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11.08.2018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20.08.2018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pic>
        <p:nvPicPr>
          <p:cNvPr id="8209" name="Рисунок 19" descr="X:\городская среда\2018-22\инвентаризация\2019 инвентаризация\9 МО Пуйское Игнатовка дет.площадка Центральная\идут работы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410368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Рисунок 20" descr="X:\городская среда\2018-22\инвентаризация\2019 инвентаризация\9 МО Пуйское Игнатовка дет.площадка Центральная\идут работы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81075"/>
            <a:ext cx="403225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Рисунок 21" descr="X:\городская среда\2018-22\инвентаризация\2019 инвентаризация\9 МО Пуйское Игнатовка дет.площадка Центральная\идут работы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41036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17" descr="X:\городская среда\2018-22\инвентаризация\2019 инвентаризация\9 МО Пуйское Игнатовка дет.площадка Центральная\идут работы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208756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18" descr="X:\городская среда\2018-22\инвентаризация\2019 инвентаризация\9 МО Пуйское Игнатовка дет.площадка Центральная\идут работы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500438"/>
            <a:ext cx="20161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219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220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221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5018 w 10692130"/>
              <a:gd name="T3" fmla="*/ 0 h 7560309"/>
              <a:gd name="T4" fmla="*/ 501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после завершения работ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общественной территория Архангельская область Вельский район село </a:t>
            </a:r>
            <a:r>
              <a:rPr lang="ru-RU" sz="1600" dirty="0" err="1" smtClean="0">
                <a:latin typeface="LetoSans Bold" panose="02000803000000000000" pitchFamily="50" charset="0"/>
              </a:rPr>
              <a:t>пежма</a:t>
            </a:r>
            <a:r>
              <a:rPr lang="ru-RU" sz="1600" dirty="0" smtClean="0">
                <a:latin typeface="LetoSans Bold" panose="02000803000000000000" pitchFamily="50" charset="0"/>
              </a:rPr>
              <a:t> улица Центральная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9223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922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12.09.2018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12.09.2018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12.09.2018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12.09.2018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pic>
        <p:nvPicPr>
          <p:cNvPr id="9233" name="Picture 18" descr="C:\Users\User\Desktop\дет.площадка\in_u7kEuQc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396081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9" descr="C:\Users\User\Desktop\дет.площадка\j-9-H6bKYf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81075"/>
            <a:ext cx="40322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20" descr="C:\Users\User\Desktop\дет.площадка\rmNTA-0Do4I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00438"/>
            <a:ext cx="396081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1" descr="C:\Users\User\Desktop\дет.площадка\9dYjoF9gHPk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03225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4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45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46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47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5018 w 10692130"/>
              <a:gd name="T3" fmla="*/ 0 h 7560309"/>
              <a:gd name="T4" fmla="*/ 501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851535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РАБОТЫ общественной комиссии по приемке </a:t>
            </a:r>
            <a:br>
              <a:rPr lang="ru-RU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общественной территории Архангельская область Вельский район село </a:t>
            </a:r>
            <a:r>
              <a:rPr lang="ru-RU" sz="1600" dirty="0" err="1" smtClean="0">
                <a:latin typeface="LetoSans Bold" panose="02000803000000000000" pitchFamily="50" charset="0"/>
              </a:rPr>
              <a:t>пежма</a:t>
            </a:r>
            <a:r>
              <a:rPr lang="ru-RU" sz="1600" dirty="0" smtClean="0">
                <a:latin typeface="LetoSans Bold" panose="02000803000000000000" pitchFamily="50" charset="0"/>
              </a:rPr>
              <a:t> улица Центральная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10249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5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33265</TotalTime>
  <Words>269</Words>
  <Application>Microsoft Office PowerPoint</Application>
  <PresentationFormat>Экран (4:3)</PresentationFormat>
  <Paragraphs>108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z</cp:lastModifiedBy>
  <cp:revision>1719</cp:revision>
  <cp:lastPrinted>2018-03-12T13:20:16Z</cp:lastPrinted>
  <dcterms:created xsi:type="dcterms:W3CDTF">2014-03-11T07:15:45Z</dcterms:created>
  <dcterms:modified xsi:type="dcterms:W3CDTF">2018-10-04T12:05:03Z</dcterms:modified>
</cp:coreProperties>
</file>