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BE6CAD-CDF6-49A0-AE2E-3B74D6586DD1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B99EB19-F61C-4263-87D3-5136EFEEB0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54DB8E-5057-4F9B-AEFB-C38C79DCC398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3358587-3C7A-4AEE-95B2-A53CDA3A61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FD8927-DFFB-4191-B51A-DA54CDB94DB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A68777-090E-4C1A-8280-D5CA7C47B0B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129F11-0FE4-454C-87C6-B86A8274E3A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AF3823-F5AE-447A-A839-DA187466DEBE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ADEC30-FAFE-4E89-BA2B-215A0BFCED1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D8A0C1-CDF9-4738-B348-73E27AD7254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630F06-9666-4905-813F-C5F26A6AAF2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D0F679-94C4-4A3B-AA89-9BE4978760D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A64E84-EDCE-456E-8EDD-1500FB74926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9BAB-48E7-44FB-B586-84A168922F6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57F7C-EE3B-437D-A05B-C4F3CCE7E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028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0171-C14B-4FBB-B42C-190F9F4E728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89E3D-1E35-44F8-AE23-9381C3E31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447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117C-6C50-4DDB-9DB9-F8E4BB6EFCF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25770-91CE-4E59-8ECC-AD212DDBC2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1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E7EA-EE5F-4ED5-BB4C-0FE35134258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830B4-EC6B-4FB5-9158-5E7BE6F278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38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149F-45C9-43C8-AA5F-E5C24ABA4D1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D6E8-2A8B-4AD4-BD16-438867E80B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157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AC53-589E-4DB6-967E-F23F6E3B90FC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EAD6-1D4C-4B54-ADED-98549BADC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1927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EB93-18DD-402F-8943-15EDCA9F395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D0DF5-5018-4246-8D49-83282309B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847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9221-8339-4068-B717-312AC371F37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6DC0-36B7-4434-A1F3-007A38DF5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8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E9D6-2F52-4F35-93C9-972B4FDFFC57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55AA-068A-4E14-BB0E-5D6E41BD3D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617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63F4-5104-4A82-946E-74B4B78972E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EC59-2F34-4EE2-B7E9-BD0E8D2CC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2415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25C0-7A10-4D9C-B37A-F45DAA2CE19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C8677-4AE9-4B62-8B46-C6A9019BC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447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FC0638-2FE2-4BAB-8403-4B5F266C778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806126-ED9B-46A9-A709-E33AB0095C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923342-E7F4-46FB-9452-80471DA31B87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23 июля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Село Павловское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Село Павловское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Село Павловское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Село Павловское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073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Село Павловское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249 934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Село Павловское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01.05.2018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20" descr="X:\городская среда\2018-22\ОТЧЁТЫ\Еженедельно  по средам Тропникову презентации благоустройства\МО\6 МО Попонаволоцкое\во время установки\ДП) до установки Павловск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1" descr="X:\городская среда\2018-22\ОТЧЁТЫ\Еженедельно  по средам Тропникову презентации благоустройства\МО\6 МО Попонаволоцкое\во время установки\ДП до установки С Павловско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22" descr="X:\городская среда\2018-22\ОТЧЁТЫ\Еженедельно  по средам Тропникову презентации благоустройства\МО\6 МО Попонаволоцкое\во время установки\ДП До установски) Павловско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19" descr="X:\городская среда\2018-22\ОТЧЁТЫ\Еженедельно  по средам Тропникову презентации благоустройства\МО\6 МО Попонаволоцкое\до\untitled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Село Павловское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20" descr="X:\городская среда\2018-22\ОТЧЁТЫ\Еженедельно  по средам Тропникову презентации благоустройства\МО\6 МО Попонаволоцкое\во время установки\ДП во время кстановки Павловск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C:\Users\Z\Desktop\Формирование комфортной среды\Детская площадка\Детская площадка\Детская площадка с. Павловское\IMG_20180724_1505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8877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C:\Users\Z\Desktop\Формирование комфортной среды\Детская площадка\Детская площадка\Детская площадка с. Павловское\IMG_20180724_1505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8893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C:\Users\Z\Desktop\Формирование комфортной среды\ФГС\Паспорта Общ территорий\Паспорт 2018\Пасьва Фефилова тренажор ДП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39592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2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Село Павловское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4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750" y="981075"/>
            <a:ext cx="403225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35004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21" descr="X:\городская среда\2018-22\ОТЧЁТЫ\Еженедельно  по средам Тропникову презентации благоустройства\МО\6 МО Попонаволоцкое\во время установки\ДП после установки Павловско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449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1" descr="C:\Users\Z\Desktop\Формирование комфортной среды\Детская площадка\Детская площадка\Детская площадка с. Павловское\ДП)) после установки) Павловско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52419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2" descr="C:\Users\Z\Desktop\Формирование комфортной среды\Детская площадка\Детская площадка\Детская площадка с. Павловское\ДП)) после установки) Павловско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11315700"/>
            <a:ext cx="131064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2" descr="X:\городская среда\2018-22\ОТЧЁТЫ\Еженедельно  по средам Тропникову ФОТООТЧЕТЫ\МО\6 МО Попонаволоцкое\после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40322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Рисунок 23" descr="X:\городская среда\2018-22\ОТЧЁТЫ\Еженедельно  по средам Тропникову ФОТООТЧЕТЫ\МО\6 МО Попонаволоцкое\после\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6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3670 w 10692130"/>
              <a:gd name="T3" fmla="*/ 0 h 7560309"/>
              <a:gd name="T4" fmla="*/ 3670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Вельский район Село Павловское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33195</TotalTime>
  <Words>266</Words>
  <Application>Microsoft Office PowerPoint</Application>
  <PresentationFormat>Экран (4:3)</PresentationFormat>
  <Paragraphs>120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1728</cp:revision>
  <cp:lastPrinted>2018-03-12T13:20:16Z</cp:lastPrinted>
  <dcterms:created xsi:type="dcterms:W3CDTF">2014-03-11T07:15:45Z</dcterms:created>
  <dcterms:modified xsi:type="dcterms:W3CDTF">2018-10-04T12:05:21Z</dcterms:modified>
</cp:coreProperties>
</file>