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3"/>
  </p:notesMasterIdLst>
  <p:handoutMasterIdLst>
    <p:handoutMasterId r:id="rId14"/>
  </p:handoutMasterIdLst>
  <p:sldIdLst>
    <p:sldId id="403" r:id="rId2"/>
    <p:sldId id="435" r:id="rId3"/>
    <p:sldId id="479" r:id="rId4"/>
    <p:sldId id="476" r:id="rId5"/>
    <p:sldId id="480" r:id="rId6"/>
    <p:sldId id="475" r:id="rId7"/>
    <p:sldId id="472" r:id="rId8"/>
    <p:sldId id="481" r:id="rId9"/>
    <p:sldId id="474" r:id="rId10"/>
    <p:sldId id="477" r:id="rId11"/>
    <p:sldId id="478" r:id="rId1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ECFF"/>
    <a:srgbClr val="99CCFF"/>
    <a:srgbClr val="E95C0C"/>
    <a:srgbClr val="0088CF"/>
    <a:srgbClr val="E30609"/>
    <a:srgbClr val="0000FF"/>
    <a:srgbClr val="00A6B7"/>
    <a:srgbClr val="9D9D9C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82" autoAdjust="0"/>
    <p:restoredTop sz="96932" autoAdjust="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D3C530-8B7D-4DB6-A468-D86B3D986B4D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4C076FC-816C-4FFD-BDF4-868FBF097A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15CE2D-A19B-4375-A983-4C78D34FB68A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819" tIns="45409" rIns="90819" bIns="45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B6CB8-71D7-4301-AFBF-3A5AF0FD2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2C7985-8086-4577-A30E-7853DF104FCE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D5CC9C-D3A9-4A54-BDBC-D94D4B9B8556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7B7FDA-2CA0-4EF0-A588-7A39FAE62AA9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C03D38-860C-4357-9B6B-6CE821794839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C03D38-860C-4357-9B6B-6CE821794839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3E52C2-C21E-4238-9ED0-A05E3843784C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3E52C2-C21E-4238-9ED0-A05E3843784C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C001F5-C7A7-473A-B09F-73AD1F946B9C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5865A1-F343-4F7C-B15C-719A696D9DD7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59F13-1604-43EC-AD33-8016D1339FB8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59F13-1604-43EC-AD33-8016D1339FB8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62BD-3143-445C-8E73-86E84D1A650C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F5F8-2182-4803-8BCB-F505BF29E3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CDAA-3C20-4B97-A064-A414B8140D6A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A64E-DF38-4F27-9F35-29879E24E2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B981-7271-4EA8-B0EA-9DFBC9C451D0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30C5-82B5-4E3B-93DC-6D01FB493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82DC-C9F0-4AF9-AD84-AF7894A451D7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D5F5-FE2C-4DE4-A551-1DB7FB8E9F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DCC5-D146-4443-8681-664C7DB5106F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BFFF-CF40-4C62-96C0-CEFCD42539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D7D4-2320-4915-8045-29DE968EBCFC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7AB31-A280-42A3-A247-3A5DCE990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0BBE5-AB2D-44C5-94C8-81F29375FFD4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1B5A-CA05-4E30-BAF0-8A6E202028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CA29-BE64-4EDD-A803-9FA5B822121D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E0C3-A886-408D-B275-51580523F0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4D69-B0C4-42B4-942F-3817AF33F9A7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B11C-D46B-4995-B978-99B7E311B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FEB8-8A01-428F-BCC5-41F17B17E77E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E35C-F41F-417D-A8AD-DA5D4CE7EA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812F-862E-44EC-A998-2F079EAAD15B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C335-3946-42EB-B809-C3A15BBDAF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8C1AD-2BBF-473A-BCD7-5189D2ED69AE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229CBA-2ABA-4261-A3E3-0D8CF1153C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5400000">
            <a:off x="1143000" y="-1121627"/>
            <a:ext cx="6858000" cy="9144000"/>
          </a:xfrm>
          <a:prstGeom prst="rect">
            <a:avLst/>
          </a:prstGeom>
          <a:gradFill>
            <a:gsLst>
              <a:gs pos="53000">
                <a:srgbClr val="E95C0C">
                  <a:alpha val="2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994"/>
            <a:ext cx="9144000" cy="6858001"/>
          </a:xfrm>
          <a:prstGeom prst="rect">
            <a:avLst/>
          </a:prstGeom>
          <a:gradFill>
            <a:gsLst>
              <a:gs pos="50000">
                <a:srgbClr val="E95C0C">
                  <a:alpha val="5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89" name="Скругленный прямоугольник 4"/>
          <p:cNvSpPr/>
          <p:nvPr/>
        </p:nvSpPr>
        <p:spPr>
          <a:xfrm>
            <a:off x="251520" y="980727"/>
            <a:ext cx="8308760" cy="19053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defTabSz="800100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Номер слайда 49"/>
          <p:cNvSpPr>
            <a:spLocks noGrp="1"/>
          </p:cNvSpPr>
          <p:nvPr>
            <p:ph type="sldNum" sz="quarter" idx="12"/>
          </p:nvPr>
        </p:nvSpPr>
        <p:spPr bwMode="auto">
          <a:xfrm>
            <a:off x="8720138" y="6524625"/>
            <a:ext cx="5318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DBBEBAA-CFF6-4487-A65C-BF82F3221C4D}" type="slidenum">
              <a:rPr lang="ru-RU" altLang="ru-RU">
                <a:solidFill>
                  <a:srgbClr val="7F7F7F"/>
                </a:solidFill>
                <a:latin typeface="Trebuchet MS" pitchFamily="34" charset="0"/>
              </a:rPr>
              <a:pPr/>
              <a:t>1</a:t>
            </a:fld>
            <a:endParaRPr lang="ru-RU" altLang="ru-RU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85788" y="63134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  <a:cs typeface="Arial" panose="020B0604020202020204" pitchFamily="34" charset="0"/>
              </a:rPr>
              <a:t>27 августа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  <a:cs typeface="Arial" panose="020B0604020202020204" pitchFamily="34" charset="0"/>
              </a:rPr>
              <a:t>2018 года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  <a:cs typeface="Arial" panose="020B0604020202020204" pitchFamily="34" charset="0"/>
            </a:endParaRPr>
          </a:p>
        </p:txBody>
      </p:sp>
      <p:sp>
        <p:nvSpPr>
          <p:cNvPr id="568" name="Заголовок 1"/>
          <p:cNvSpPr txBox="1">
            <a:spLocks/>
          </p:cNvSpPr>
          <p:nvPr/>
        </p:nvSpPr>
        <p:spPr>
          <a:xfrm>
            <a:off x="95250" y="2217738"/>
            <a:ext cx="8901113" cy="259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выполнении работ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благоустройству общественной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Территории  По адресу</a:t>
            </a:r>
            <a:r>
              <a:rPr lang="en-US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Архангельская область    Вельский район 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Посёлок погост улица  Центральная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LetoSans Bold" panose="02000803000000000000" pitchFamily="50" charset="0"/>
              </a:rPr>
              <a:t> </a:t>
            </a:r>
          </a:p>
        </p:txBody>
      </p:sp>
      <p:pic>
        <p:nvPicPr>
          <p:cNvPr id="2060" name="Рисунок 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69075" y="115888"/>
            <a:ext cx="22828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61925"/>
            <a:ext cx="2228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84200" y="60467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  <a:cs typeface="Arial" panose="020B0604020202020204" pitchFamily="34" charset="0"/>
              </a:rPr>
              <a:t>Муниципальное образование «Вельский муниципальный район»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21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22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22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после завершения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территория Архангельская область Вельский район посёлок Погост ул.Центральная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922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922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8355042" cy="5091131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72000" y="557214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</a:t>
            </a: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5122" name="Picture 2" descr="C:\Users\User\Downloads\SAM_05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052736"/>
            <a:ext cx="820891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24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24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24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51535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РАБОТЫ общественной комиссии по приемке </a:t>
            </a:r>
            <a:br>
              <a:rPr lang="ru-RU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территории Архангельская область Вельский район посёлок Погост ул.Центральная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024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10250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07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07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07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Посёлок погост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307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1000108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357158" y="1000108"/>
            <a:ext cx="828833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Основание для выполнения работ</a:t>
            </a:r>
            <a:r>
              <a:rPr lang="en-US" altLang="ru-RU" dirty="0"/>
              <a:t>:</a:t>
            </a:r>
            <a:endParaRPr lang="ru-RU" altLang="ru-RU" dirty="0"/>
          </a:p>
          <a:p>
            <a:r>
              <a:rPr lang="ru-RU" altLang="ru-RU" dirty="0"/>
              <a:t>Муниципальный контракт</a:t>
            </a:r>
            <a:r>
              <a:rPr lang="en-US" altLang="ru-RU" dirty="0"/>
              <a:t>:</a:t>
            </a:r>
            <a:r>
              <a:rPr lang="ru-RU" altLang="ru-RU" dirty="0"/>
              <a:t> </a:t>
            </a:r>
            <a:r>
              <a:rPr lang="ru-RU" altLang="ru-RU" dirty="0" smtClean="0"/>
              <a:t>от 21.05.2018 № 1.</a:t>
            </a:r>
            <a:endParaRPr lang="ru-RU" altLang="ru-RU" dirty="0"/>
          </a:p>
          <a:p>
            <a:endParaRPr lang="en-US" altLang="ru-RU" dirty="0"/>
          </a:p>
          <a:p>
            <a:r>
              <a:rPr lang="ru-RU" altLang="ru-RU" dirty="0"/>
              <a:t>Заказчик</a:t>
            </a:r>
            <a:r>
              <a:rPr lang="en-US" altLang="ru-RU" dirty="0"/>
              <a:t>:</a:t>
            </a:r>
            <a:r>
              <a:rPr lang="ru-RU" altLang="ru-RU" dirty="0"/>
              <a:t> Администрация МО </a:t>
            </a:r>
            <a:r>
              <a:rPr lang="ru-RU" altLang="ru-RU" dirty="0" smtClean="0"/>
              <a:t>«Судромское»</a:t>
            </a:r>
            <a:endParaRPr lang="ru-RU" altLang="ru-RU" dirty="0"/>
          </a:p>
          <a:p>
            <a:r>
              <a:rPr lang="ru-RU" altLang="ru-RU" dirty="0"/>
              <a:t>(ИНН 2907003416)</a:t>
            </a:r>
          </a:p>
          <a:p>
            <a:r>
              <a:rPr lang="ru-RU" altLang="ru-RU" dirty="0"/>
              <a:t>Руководитель заказчика</a:t>
            </a:r>
            <a:r>
              <a:rPr lang="en-US" altLang="ru-RU" dirty="0"/>
              <a:t>: </a:t>
            </a:r>
            <a:r>
              <a:rPr lang="ru-RU" altLang="ru-RU" dirty="0" smtClean="0"/>
              <a:t>Кубасов Александр Вячеславович, </a:t>
            </a:r>
            <a:r>
              <a:rPr lang="ru-RU" altLang="ru-RU" dirty="0"/>
              <a:t>глава МО </a:t>
            </a:r>
            <a:r>
              <a:rPr lang="ru-RU" altLang="ru-RU" dirty="0" smtClean="0"/>
              <a:t>«Судромское», </a:t>
            </a:r>
            <a:r>
              <a:rPr lang="ru-RU" altLang="ru-RU" dirty="0"/>
              <a:t>8(81836) </a:t>
            </a:r>
            <a:r>
              <a:rPr lang="ru-RU" altLang="ru-RU" dirty="0" smtClean="0"/>
              <a:t>5-51-13, </a:t>
            </a:r>
            <a:r>
              <a:rPr lang="en-US" altLang="ru-RU" dirty="0" smtClean="0"/>
              <a:t>mosudroma@mail.ru</a:t>
            </a:r>
            <a:endParaRPr lang="en-US" altLang="ru-RU" dirty="0"/>
          </a:p>
          <a:p>
            <a:r>
              <a:rPr lang="ru-RU" altLang="ru-RU" dirty="0"/>
              <a:t>Контактное лицо заказчика</a:t>
            </a:r>
            <a:r>
              <a:rPr lang="en-US" altLang="ru-RU" dirty="0"/>
              <a:t>:</a:t>
            </a:r>
            <a:r>
              <a:rPr lang="ru-RU" altLang="ru-RU" dirty="0"/>
              <a:t> </a:t>
            </a:r>
            <a:r>
              <a:rPr lang="ru-RU" altLang="ru-RU" dirty="0" smtClean="0"/>
              <a:t>Кубасов Александр Вячеславович, глава МО «Судромское», 8(81836) 5-51-13, </a:t>
            </a:r>
            <a:r>
              <a:rPr lang="en-US" altLang="ru-RU" dirty="0" smtClean="0"/>
              <a:t>mosudroma@mail.ru</a:t>
            </a:r>
            <a:endParaRPr lang="ru-RU" altLang="ru-RU" dirty="0"/>
          </a:p>
          <a:p>
            <a:endParaRPr lang="en-US" altLang="ru-RU" dirty="0"/>
          </a:p>
          <a:p>
            <a:r>
              <a:rPr lang="ru-RU" altLang="ru-RU" dirty="0"/>
              <a:t>Подрядная организация</a:t>
            </a:r>
            <a:r>
              <a:rPr lang="en-US" altLang="ru-RU" dirty="0"/>
              <a:t>:</a:t>
            </a:r>
            <a:r>
              <a:rPr lang="ru-RU" altLang="ru-RU" dirty="0"/>
              <a:t> </a:t>
            </a:r>
            <a:r>
              <a:rPr lang="ru-RU" altLang="ru-RU" dirty="0" smtClean="0"/>
              <a:t>ИП </a:t>
            </a:r>
            <a:r>
              <a:rPr lang="ru-RU" altLang="ru-RU" dirty="0" err="1" smtClean="0"/>
              <a:t>Колданов</a:t>
            </a:r>
            <a:r>
              <a:rPr lang="ru-RU" altLang="ru-RU" dirty="0" smtClean="0"/>
              <a:t> Е.С.</a:t>
            </a:r>
            <a:r>
              <a:rPr lang="en-US" altLang="ru-RU" dirty="0" smtClean="0"/>
              <a:t> </a:t>
            </a:r>
            <a:r>
              <a:rPr lang="ru-RU" altLang="ru-RU" dirty="0"/>
              <a:t>(ИНН </a:t>
            </a:r>
            <a:r>
              <a:rPr lang="ru-RU" altLang="ru-RU" dirty="0" smtClean="0"/>
              <a:t>290701282116)</a:t>
            </a:r>
            <a:endParaRPr lang="en-US" altLang="ru-RU" dirty="0"/>
          </a:p>
          <a:p>
            <a:r>
              <a:rPr lang="ru-RU" altLang="ru-RU" dirty="0"/>
              <a:t>Руководитель подрядчика</a:t>
            </a:r>
            <a:r>
              <a:rPr lang="en-US" altLang="ru-RU" dirty="0"/>
              <a:t>:</a:t>
            </a:r>
            <a:r>
              <a:rPr lang="ru-RU" altLang="ru-RU" dirty="0"/>
              <a:t> </a:t>
            </a:r>
            <a:r>
              <a:rPr lang="ru-RU" altLang="ru-RU" dirty="0" err="1" smtClean="0"/>
              <a:t>Колданов</a:t>
            </a:r>
            <a:r>
              <a:rPr lang="ru-RU" altLang="ru-RU" dirty="0" smtClean="0"/>
              <a:t> Евгений </a:t>
            </a:r>
            <a:r>
              <a:rPr lang="ru-RU" altLang="ru-RU" dirty="0" err="1" smtClean="0"/>
              <a:t>Савватиевич</a:t>
            </a:r>
            <a:r>
              <a:rPr lang="ru-RU" altLang="ru-RU" dirty="0" smtClean="0"/>
              <a:t>, индивидуальный предприниматель, </a:t>
            </a:r>
            <a:r>
              <a:rPr lang="en-US" altLang="ru-RU" dirty="0"/>
              <a:t>8 </a:t>
            </a:r>
            <a:r>
              <a:rPr lang="en-US" altLang="ru-RU" dirty="0" smtClean="0"/>
              <a:t>(</a:t>
            </a:r>
            <a:r>
              <a:rPr lang="ru-RU" altLang="ru-RU" dirty="0" smtClean="0"/>
              <a:t>921</a:t>
            </a:r>
            <a:r>
              <a:rPr lang="en-US" altLang="ru-RU" dirty="0" smtClean="0"/>
              <a:t>)</a:t>
            </a:r>
            <a:r>
              <a:rPr lang="ru-RU" altLang="ru-RU" dirty="0" smtClean="0"/>
              <a:t>24</a:t>
            </a:r>
            <a:r>
              <a:rPr lang="en-US" altLang="ru-RU" dirty="0" smtClean="0"/>
              <a:t>4-</a:t>
            </a:r>
            <a:r>
              <a:rPr lang="ru-RU" altLang="ru-RU" dirty="0" smtClean="0"/>
              <a:t>08</a:t>
            </a:r>
            <a:r>
              <a:rPr lang="en-US" altLang="ru-RU" dirty="0" smtClean="0"/>
              <a:t>-</a:t>
            </a:r>
            <a:r>
              <a:rPr lang="ru-RU" altLang="ru-RU" dirty="0" smtClean="0"/>
              <a:t>55,</a:t>
            </a:r>
            <a:r>
              <a:rPr lang="en-US" altLang="ru-RU" dirty="0" smtClean="0"/>
              <a:t> </a:t>
            </a:r>
            <a:r>
              <a:rPr lang="en-US" dirty="0"/>
              <a:t>kit-trans@yandex.ru</a:t>
            </a:r>
            <a:endParaRPr lang="en-US" altLang="ru-RU" dirty="0"/>
          </a:p>
          <a:p>
            <a:r>
              <a:rPr lang="ru-RU" altLang="ru-RU" dirty="0"/>
              <a:t>Контактное лицо подрядчика</a:t>
            </a:r>
            <a:r>
              <a:rPr lang="en-US" altLang="ru-RU" dirty="0"/>
              <a:t>:</a:t>
            </a:r>
            <a:r>
              <a:rPr lang="ru-RU" altLang="ru-RU" dirty="0"/>
              <a:t> </a:t>
            </a:r>
            <a:r>
              <a:rPr lang="ru-RU" altLang="ru-RU" dirty="0" err="1" smtClean="0"/>
              <a:t>Колданов</a:t>
            </a:r>
            <a:r>
              <a:rPr lang="ru-RU" altLang="ru-RU" dirty="0" smtClean="0"/>
              <a:t> Евгений </a:t>
            </a:r>
            <a:r>
              <a:rPr lang="ru-RU" altLang="ru-RU" dirty="0" err="1" smtClean="0"/>
              <a:t>Савватиевич</a:t>
            </a:r>
            <a:r>
              <a:rPr lang="ru-RU" altLang="ru-RU" dirty="0" smtClean="0"/>
              <a:t>, индивидуальный предприниматель, </a:t>
            </a:r>
            <a:r>
              <a:rPr lang="en-US" altLang="ru-RU" dirty="0" smtClean="0"/>
              <a:t>8 (</a:t>
            </a:r>
            <a:r>
              <a:rPr lang="ru-RU" altLang="ru-RU" dirty="0" smtClean="0"/>
              <a:t>921</a:t>
            </a:r>
            <a:r>
              <a:rPr lang="en-US" altLang="ru-RU" dirty="0" smtClean="0"/>
              <a:t>)</a:t>
            </a:r>
            <a:r>
              <a:rPr lang="ru-RU" altLang="ru-RU" dirty="0" smtClean="0"/>
              <a:t>24</a:t>
            </a:r>
            <a:r>
              <a:rPr lang="en-US" altLang="ru-RU" dirty="0" smtClean="0"/>
              <a:t>4-</a:t>
            </a:r>
            <a:r>
              <a:rPr lang="ru-RU" altLang="ru-RU" dirty="0" smtClean="0"/>
              <a:t>08</a:t>
            </a:r>
            <a:r>
              <a:rPr lang="en-US" altLang="ru-RU" dirty="0" smtClean="0"/>
              <a:t>-</a:t>
            </a:r>
            <a:r>
              <a:rPr lang="ru-RU" altLang="ru-RU" dirty="0" smtClean="0"/>
              <a:t>55,</a:t>
            </a:r>
            <a:r>
              <a:rPr lang="en-US" altLang="ru-RU" dirty="0" smtClean="0"/>
              <a:t> </a:t>
            </a:r>
            <a:r>
              <a:rPr lang="en-US" dirty="0"/>
              <a:t>kit-trans@yandex.ru </a:t>
            </a:r>
            <a:r>
              <a:rPr lang="ru-RU" altLang="ru-RU" dirty="0" smtClean="0"/>
              <a:t>Сроки </a:t>
            </a:r>
            <a:r>
              <a:rPr lang="ru-RU" altLang="ru-RU" dirty="0"/>
              <a:t>выполнения работ</a:t>
            </a:r>
            <a:r>
              <a:rPr lang="en-US" altLang="ru-RU" dirty="0"/>
              <a:t>:</a:t>
            </a:r>
          </a:p>
          <a:p>
            <a:r>
              <a:rPr lang="ru-RU" altLang="ru-RU" dirty="0"/>
              <a:t>Начало – </a:t>
            </a:r>
            <a:r>
              <a:rPr lang="ru-RU" altLang="ru-RU" dirty="0" smtClean="0"/>
              <a:t>21.05.2018</a:t>
            </a:r>
            <a:r>
              <a:rPr lang="ru-RU" altLang="ru-RU" dirty="0"/>
              <a:t>.</a:t>
            </a:r>
          </a:p>
          <a:p>
            <a:r>
              <a:rPr lang="ru-RU" altLang="ru-RU" dirty="0"/>
              <a:t>Окончание – </a:t>
            </a:r>
            <a:r>
              <a:rPr lang="ru-RU" altLang="ru-RU" dirty="0" smtClean="0"/>
              <a:t>22.05.2018</a:t>
            </a:r>
            <a:r>
              <a:rPr lang="ru-RU" alt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07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07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07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Посёлок погост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307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1000108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357158" y="1000108"/>
            <a:ext cx="828833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Основание для выполнения работ</a:t>
            </a:r>
            <a:r>
              <a:rPr lang="en-US" altLang="ru-RU" dirty="0"/>
              <a:t>:</a:t>
            </a:r>
            <a:endParaRPr lang="ru-RU" altLang="ru-RU" dirty="0"/>
          </a:p>
          <a:p>
            <a:r>
              <a:rPr lang="ru-RU" altLang="ru-RU" dirty="0"/>
              <a:t>Муниципальный контракт</a:t>
            </a:r>
            <a:r>
              <a:rPr lang="en-US" altLang="ru-RU" dirty="0"/>
              <a:t>:</a:t>
            </a:r>
            <a:r>
              <a:rPr lang="ru-RU" altLang="ru-RU" dirty="0"/>
              <a:t> от </a:t>
            </a:r>
            <a:r>
              <a:rPr lang="ru-RU" altLang="ru-RU" dirty="0" smtClean="0"/>
              <a:t>16.07.2018 </a:t>
            </a:r>
            <a:r>
              <a:rPr lang="ru-RU" altLang="ru-RU" dirty="0"/>
              <a:t>№ </a:t>
            </a:r>
            <a:r>
              <a:rPr lang="ru-RU" altLang="ru-RU" dirty="0" smtClean="0"/>
              <a:t>2.</a:t>
            </a:r>
            <a:endParaRPr lang="ru-RU" altLang="ru-RU" dirty="0"/>
          </a:p>
          <a:p>
            <a:endParaRPr lang="en-US" altLang="ru-RU" dirty="0"/>
          </a:p>
          <a:p>
            <a:r>
              <a:rPr lang="ru-RU" altLang="ru-RU" dirty="0"/>
              <a:t>Заказчик</a:t>
            </a:r>
            <a:r>
              <a:rPr lang="en-US" altLang="ru-RU" dirty="0"/>
              <a:t>:</a:t>
            </a:r>
            <a:r>
              <a:rPr lang="ru-RU" altLang="ru-RU" dirty="0"/>
              <a:t> Администрация МО </a:t>
            </a:r>
            <a:r>
              <a:rPr lang="ru-RU" altLang="ru-RU" dirty="0" smtClean="0"/>
              <a:t>«Судромское»</a:t>
            </a:r>
            <a:endParaRPr lang="ru-RU" altLang="ru-RU" dirty="0"/>
          </a:p>
          <a:p>
            <a:r>
              <a:rPr lang="ru-RU" altLang="ru-RU" dirty="0"/>
              <a:t>(ИНН 2907003416)</a:t>
            </a:r>
          </a:p>
          <a:p>
            <a:r>
              <a:rPr lang="ru-RU" altLang="ru-RU" dirty="0"/>
              <a:t>Руководитель заказчика</a:t>
            </a:r>
            <a:r>
              <a:rPr lang="en-US" altLang="ru-RU" dirty="0"/>
              <a:t>: </a:t>
            </a:r>
            <a:r>
              <a:rPr lang="ru-RU" altLang="ru-RU" dirty="0" smtClean="0"/>
              <a:t>Кубасов Александр Вячеславович, </a:t>
            </a:r>
            <a:r>
              <a:rPr lang="ru-RU" altLang="ru-RU" dirty="0"/>
              <a:t>глава МО </a:t>
            </a:r>
            <a:r>
              <a:rPr lang="ru-RU" altLang="ru-RU" dirty="0" smtClean="0"/>
              <a:t>«Судромское», </a:t>
            </a:r>
            <a:r>
              <a:rPr lang="ru-RU" altLang="ru-RU" dirty="0"/>
              <a:t>8(81836) </a:t>
            </a:r>
            <a:r>
              <a:rPr lang="ru-RU" altLang="ru-RU" dirty="0" smtClean="0"/>
              <a:t>5-51-13, </a:t>
            </a:r>
            <a:r>
              <a:rPr lang="en-US" altLang="ru-RU" dirty="0" smtClean="0"/>
              <a:t>mosudroma@mail.ru</a:t>
            </a:r>
            <a:endParaRPr lang="en-US" altLang="ru-RU" dirty="0"/>
          </a:p>
          <a:p>
            <a:r>
              <a:rPr lang="ru-RU" altLang="ru-RU" dirty="0"/>
              <a:t>Контактное лицо заказчика</a:t>
            </a:r>
            <a:r>
              <a:rPr lang="en-US" altLang="ru-RU" dirty="0"/>
              <a:t>:</a:t>
            </a:r>
            <a:r>
              <a:rPr lang="ru-RU" altLang="ru-RU" dirty="0"/>
              <a:t> </a:t>
            </a:r>
            <a:r>
              <a:rPr lang="ru-RU" altLang="ru-RU" dirty="0" smtClean="0"/>
              <a:t>Кубасов Александр Вячеславович, глава МО «Судромское», 8(81836) 5-51-13, </a:t>
            </a:r>
            <a:r>
              <a:rPr lang="en-US" altLang="ru-RU" dirty="0" smtClean="0"/>
              <a:t>mosudroma@mail.ru</a:t>
            </a:r>
            <a:endParaRPr lang="ru-RU" altLang="ru-RU" dirty="0"/>
          </a:p>
          <a:p>
            <a:endParaRPr lang="en-US" altLang="ru-RU" dirty="0"/>
          </a:p>
          <a:p>
            <a:r>
              <a:rPr lang="ru-RU" altLang="ru-RU" dirty="0"/>
              <a:t>Подрядная организация</a:t>
            </a:r>
            <a:r>
              <a:rPr lang="en-US" altLang="ru-RU" dirty="0"/>
              <a:t>:</a:t>
            </a:r>
            <a:r>
              <a:rPr lang="ru-RU" altLang="ru-RU" dirty="0"/>
              <a:t> </a:t>
            </a:r>
            <a:r>
              <a:rPr lang="ru-RU" altLang="ru-RU" dirty="0" smtClean="0"/>
              <a:t>ИП Кудрявцев С.В.</a:t>
            </a:r>
            <a:r>
              <a:rPr lang="en-US" altLang="ru-RU" dirty="0" smtClean="0"/>
              <a:t> </a:t>
            </a:r>
            <a:r>
              <a:rPr lang="ru-RU" altLang="ru-RU" dirty="0"/>
              <a:t>(ИНН </a:t>
            </a:r>
            <a:r>
              <a:rPr lang="ru-RU" altLang="ru-RU" dirty="0" smtClean="0"/>
              <a:t>290704146464)</a:t>
            </a:r>
            <a:endParaRPr lang="en-US" altLang="ru-RU" dirty="0"/>
          </a:p>
          <a:p>
            <a:r>
              <a:rPr lang="ru-RU" altLang="ru-RU" dirty="0"/>
              <a:t>Руководитель подрядчика</a:t>
            </a:r>
            <a:r>
              <a:rPr lang="en-US" altLang="ru-RU" dirty="0"/>
              <a:t>:</a:t>
            </a:r>
            <a:r>
              <a:rPr lang="ru-RU" altLang="ru-RU" dirty="0"/>
              <a:t> </a:t>
            </a:r>
            <a:r>
              <a:rPr lang="ru-RU" altLang="ru-RU" dirty="0" smtClean="0"/>
              <a:t>Кудрявцев Сергей Владимирович, индивидуальный предприниматель, </a:t>
            </a:r>
            <a:r>
              <a:rPr lang="en-US" altLang="ru-RU" dirty="0"/>
              <a:t>8 </a:t>
            </a:r>
            <a:r>
              <a:rPr lang="en-US" altLang="ru-RU" dirty="0" smtClean="0"/>
              <a:t>(</a:t>
            </a:r>
            <a:r>
              <a:rPr lang="ru-RU" altLang="ru-RU" dirty="0" smtClean="0"/>
              <a:t>81836</a:t>
            </a:r>
            <a:r>
              <a:rPr lang="en-US" altLang="ru-RU" dirty="0" smtClean="0"/>
              <a:t>)</a:t>
            </a:r>
            <a:r>
              <a:rPr lang="ru-RU" altLang="ru-RU" dirty="0" smtClean="0"/>
              <a:t>6-40-14,</a:t>
            </a:r>
            <a:r>
              <a:rPr lang="en-US" altLang="ru-RU" dirty="0" smtClean="0"/>
              <a:t> </a:t>
            </a:r>
            <a:r>
              <a:rPr lang="en-US" dirty="0" smtClean="0"/>
              <a:t>pitstop.14@yandex.ru</a:t>
            </a:r>
            <a:endParaRPr lang="en-US" altLang="ru-RU" dirty="0"/>
          </a:p>
          <a:p>
            <a:r>
              <a:rPr lang="ru-RU" altLang="ru-RU" dirty="0"/>
              <a:t>Контактное лицо подрядчика</a:t>
            </a:r>
            <a:r>
              <a:rPr lang="en-US" altLang="ru-RU" dirty="0"/>
              <a:t>:</a:t>
            </a:r>
            <a:r>
              <a:rPr lang="ru-RU" altLang="ru-RU" dirty="0"/>
              <a:t> </a:t>
            </a:r>
            <a:r>
              <a:rPr lang="ru-RU" altLang="ru-RU" dirty="0" smtClean="0"/>
              <a:t>Кудрявцев Сергей Владимирович, индивидуальный предприниматель, </a:t>
            </a:r>
            <a:r>
              <a:rPr lang="en-US" altLang="ru-RU" dirty="0" smtClean="0"/>
              <a:t>8 (</a:t>
            </a:r>
            <a:r>
              <a:rPr lang="ru-RU" altLang="ru-RU" dirty="0" smtClean="0"/>
              <a:t>81836</a:t>
            </a:r>
            <a:r>
              <a:rPr lang="en-US" altLang="ru-RU" dirty="0" smtClean="0"/>
              <a:t>)</a:t>
            </a:r>
            <a:r>
              <a:rPr lang="ru-RU" altLang="ru-RU" dirty="0" smtClean="0"/>
              <a:t>6-40-14,</a:t>
            </a:r>
            <a:r>
              <a:rPr lang="en-US" altLang="ru-RU" dirty="0" smtClean="0"/>
              <a:t> </a:t>
            </a:r>
            <a:r>
              <a:rPr lang="en-US" dirty="0" smtClean="0"/>
              <a:t>pitstop.14@yandex.ru </a:t>
            </a:r>
            <a:r>
              <a:rPr lang="ru-RU" altLang="ru-RU" dirty="0" smtClean="0"/>
              <a:t>Сроки </a:t>
            </a:r>
            <a:r>
              <a:rPr lang="ru-RU" altLang="ru-RU" dirty="0"/>
              <a:t>выполнения работ</a:t>
            </a:r>
            <a:r>
              <a:rPr lang="en-US" altLang="ru-RU" dirty="0"/>
              <a:t>:</a:t>
            </a:r>
          </a:p>
          <a:p>
            <a:r>
              <a:rPr lang="ru-RU" altLang="ru-RU" dirty="0"/>
              <a:t>Начало – </a:t>
            </a:r>
            <a:r>
              <a:rPr lang="en-US" altLang="ru-RU" dirty="0" smtClean="0"/>
              <a:t>16</a:t>
            </a:r>
            <a:r>
              <a:rPr lang="ru-RU" altLang="ru-RU" dirty="0" smtClean="0"/>
              <a:t>.0</a:t>
            </a:r>
            <a:r>
              <a:rPr lang="en-US" altLang="ru-RU" dirty="0" smtClean="0"/>
              <a:t>7</a:t>
            </a:r>
            <a:r>
              <a:rPr lang="ru-RU" altLang="ru-RU" dirty="0" smtClean="0"/>
              <a:t>.2018</a:t>
            </a:r>
            <a:r>
              <a:rPr lang="ru-RU" altLang="ru-RU" dirty="0"/>
              <a:t>.</a:t>
            </a:r>
          </a:p>
          <a:p>
            <a:r>
              <a:rPr lang="ru-RU" altLang="ru-RU" dirty="0"/>
              <a:t>Окончание </a:t>
            </a:r>
            <a:r>
              <a:rPr lang="ru-RU" altLang="ru-RU" dirty="0" smtClean="0"/>
              <a:t>–</a:t>
            </a:r>
            <a:r>
              <a:rPr lang="en-US" altLang="ru-RU" dirty="0" smtClean="0"/>
              <a:t> 31</a:t>
            </a:r>
            <a:r>
              <a:rPr lang="ru-RU" altLang="ru-RU" dirty="0" smtClean="0"/>
              <a:t>.0</a:t>
            </a:r>
            <a:r>
              <a:rPr lang="en-US" altLang="ru-RU" dirty="0" smtClean="0"/>
              <a:t>8</a:t>
            </a:r>
            <a:r>
              <a:rPr lang="ru-RU" altLang="ru-RU" dirty="0" smtClean="0"/>
              <a:t>.2018</a:t>
            </a:r>
            <a:r>
              <a:rPr lang="ru-RU" alt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09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10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10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посёлок погост улица Центральная</a:t>
            </a:r>
            <a:endParaRPr lang="en-US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410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410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1071546"/>
            <a:ext cx="607223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09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10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10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посёлок погост улица Центральная</a:t>
            </a:r>
            <a:endParaRPr lang="en-US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410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410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1214422"/>
            <a:ext cx="514353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12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12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12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Дизайн-проект благоустройства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посёлок погост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512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1" name="Picture 11" descr="C:\Users\User\Desktop\Новый рисунок (1)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049134"/>
            <a:ext cx="7215238" cy="4951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147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148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149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Перечень работ по благоустройству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посёлок погост ул.Центральная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6151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152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3550" y="976313"/>
          <a:ext cx="8249142" cy="5045074"/>
        </p:xfrm>
        <a:graphic>
          <a:graphicData uri="http://schemas.openxmlformats.org/drawingml/2006/table">
            <a:tbl>
              <a:tblPr/>
              <a:tblGrid>
                <a:gridCol w="949189"/>
                <a:gridCol w="3807825"/>
                <a:gridCol w="1728192"/>
                <a:gridCol w="1763936"/>
              </a:tblGrid>
              <a:tr h="7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 работ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Объем работ,                                     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работ,                           тыс. 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Работы по благоустройству общественной территории Парк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воинской славы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98, 48302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Поставка, разгрузка бордюров тротуарных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тротуарной плитки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18100 шт.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230, 000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19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19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19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ДО начала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посёлок Погост ул.Центральная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819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.0</a:t>
            </a: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5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.0</a:t>
            </a: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5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.0</a:t>
            </a: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5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.0</a:t>
            </a: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5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28" name="Picture 21" descr="C:\Users\User\Downloads\Парк воинской славы п. Погост ул. Центральна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980728"/>
            <a:ext cx="4032448" cy="2304256"/>
          </a:xfrm>
          <a:prstGeom prst="rect">
            <a:avLst/>
          </a:prstGeom>
          <a:noFill/>
        </p:spPr>
      </p:pic>
      <p:pic>
        <p:nvPicPr>
          <p:cNvPr id="29" name="Picture 2" descr="C:\Users\User\Downloads\DSC099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980728"/>
            <a:ext cx="4032448" cy="2303852"/>
          </a:xfrm>
          <a:prstGeom prst="rect">
            <a:avLst/>
          </a:prstGeom>
          <a:noFill/>
        </p:spPr>
      </p:pic>
      <p:pic>
        <p:nvPicPr>
          <p:cNvPr id="30" name="Рисунок 29" descr="X:\городская среда\2018-22\Инвентаризация\2018 инвентаризация\15 МО Судромское\в пр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3501008"/>
            <a:ext cx="41044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X:\городская среда\2018-22\Инвентаризация\2018 инвентаризация\15 МО Судромское\в презент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4008" y="3501008"/>
            <a:ext cx="403244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19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19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19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во время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 Архангельская область Вельский район посёлок Погост ул.Центральная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819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.0</a:t>
            </a: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5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.0</a:t>
            </a: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5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.0</a:t>
            </a: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5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.0</a:t>
            </a:r>
            <a:r>
              <a:rPr lang="en-US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5</a:t>
            </a: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3074" name="Picture 2" descr="C:\Users\User\Downloads\P_20180518_122859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3501008"/>
            <a:ext cx="2088232" cy="2304256"/>
          </a:xfrm>
          <a:prstGeom prst="rect">
            <a:avLst/>
          </a:prstGeom>
          <a:noFill/>
        </p:spPr>
      </p:pic>
      <p:pic>
        <p:nvPicPr>
          <p:cNvPr id="3075" name="Picture 3" descr="C:\Users\User\Downloads\P_20180518_1255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501008"/>
            <a:ext cx="2088232" cy="2304256"/>
          </a:xfrm>
          <a:prstGeom prst="rect">
            <a:avLst/>
          </a:prstGeom>
          <a:noFill/>
        </p:spPr>
      </p:pic>
      <p:pic>
        <p:nvPicPr>
          <p:cNvPr id="3076" name="Picture 4" descr="C:\Users\User\Downloads\P_20180518_1256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980728"/>
            <a:ext cx="2088232" cy="2304256"/>
          </a:xfrm>
          <a:prstGeom prst="rect">
            <a:avLst/>
          </a:prstGeom>
          <a:noFill/>
        </p:spPr>
      </p:pic>
      <p:pic>
        <p:nvPicPr>
          <p:cNvPr id="24" name="Picture 3" descr="C:\Users\User\Downloads\P_20180518_14522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980728"/>
            <a:ext cx="2016224" cy="2304256"/>
          </a:xfrm>
          <a:prstGeom prst="rect">
            <a:avLst/>
          </a:prstGeom>
          <a:noFill/>
        </p:spPr>
      </p:pic>
      <p:pic>
        <p:nvPicPr>
          <p:cNvPr id="25" name="Picture 5" descr="C:\Users\User\Downloads\P_20180518_15421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980728"/>
            <a:ext cx="4032448" cy="2285992"/>
          </a:xfrm>
          <a:prstGeom prst="rect">
            <a:avLst/>
          </a:prstGeom>
          <a:noFill/>
        </p:spPr>
      </p:pic>
      <p:pic>
        <p:nvPicPr>
          <p:cNvPr id="26" name="Рисунок 25" descr="X:\городская среда\2018-22\Инвентаризация\2018 инвентаризация\15 МО Судромское\4pfbTwuPggc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224" y="3501008"/>
            <a:ext cx="20882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X:\городская среда\2018-22\Инвентаризация\2018 инвентаризация\15 МО Судромское\aYXIEtOz4xQ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0" y="3501008"/>
            <a:ext cx="20920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33237</TotalTime>
  <Words>459</Words>
  <Application>Microsoft Office PowerPoint</Application>
  <PresentationFormat>Экран (4:3)</PresentationFormat>
  <Paragraphs>122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</cp:lastModifiedBy>
  <cp:revision>1712</cp:revision>
  <cp:lastPrinted>2018-03-12T13:20:16Z</cp:lastPrinted>
  <dcterms:created xsi:type="dcterms:W3CDTF">2014-03-11T07:15:45Z</dcterms:created>
  <dcterms:modified xsi:type="dcterms:W3CDTF">2018-10-04T12:10:05Z</dcterms:modified>
</cp:coreProperties>
</file>