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403" r:id="rId2"/>
    <p:sldId id="435" r:id="rId3"/>
    <p:sldId id="479" r:id="rId4"/>
    <p:sldId id="480" r:id="rId5"/>
    <p:sldId id="481" r:id="rId6"/>
    <p:sldId id="476" r:id="rId7"/>
    <p:sldId id="482" r:id="rId8"/>
    <p:sldId id="475" r:id="rId9"/>
    <p:sldId id="472" r:id="rId10"/>
    <p:sldId id="473" r:id="rId11"/>
    <p:sldId id="474" r:id="rId12"/>
    <p:sldId id="477" r:id="rId13"/>
    <p:sldId id="478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CFF"/>
    <a:srgbClr val="99CCFF"/>
    <a:srgbClr val="E95C0C"/>
    <a:srgbClr val="0088CF"/>
    <a:srgbClr val="E30609"/>
    <a:srgbClr val="0000FF"/>
    <a:srgbClr val="00A6B7"/>
    <a:srgbClr val="9D9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34" autoAdjust="0"/>
    <p:restoredTop sz="96932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C2859-4F30-4B3F-8E89-CA724E9801EE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95F1485-0335-40ED-9BF7-448CE2C209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5D1558-8912-4380-ACA2-A76588BAAAED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9" tIns="45409" rIns="90819" bIns="454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819" tIns="45409" rIns="90819" bIns="4540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0819" tIns="45409" rIns="90819" bIns="45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2454E30-4644-4D2A-BF83-D9ED791E4E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C1E57B-39A2-4252-B89A-898077943513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EC33B8-0432-407C-977A-3B3A90F8062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AF7F83-6829-46E4-BA94-049E44DB2F7F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862A6A-E2AF-4AC4-B9B9-FB1B009FA36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1E822-A79F-4065-94E7-DED8389C6A2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BBBCF6-07CE-4C3B-843E-BFDE678491E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8B1AC0-F414-4859-8053-5A2A67561D08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8D12E3-744A-439A-835B-BFC4125F6491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E78C9B-4775-425A-87BA-B452C9B043D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08306-B178-4036-BEBF-170E2501D9A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A9CDF6-B292-458B-A845-00C23C5F4D82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A6407B-D347-4ECE-8703-FC209ACF3431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A4F782-D8E0-435B-9D6D-70A19752C545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C0C1C-DAA0-4EDD-ABA0-6D886609EF44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490E3-5504-41F5-82E3-4A6BD8009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7252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1852-E2AA-401E-9F27-5A2071518BE9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ACAE-03DC-424D-82AC-CB8DE4205C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0037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92BF-6625-4568-998B-B6CAFBDE06C5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C0212-2591-4F4B-A349-5274CA0318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8843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638B-6DAB-408B-9443-72BB20C5FE3C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95C14-CB41-480B-AAAB-E3515A1FDB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46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88908-5F56-4BDE-BE4E-8CA86675727E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33C-5547-4F94-8BCF-2C4CAB8FF6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3134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D139-32B3-4805-BE1B-CE2CF5AC8695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AC592-F171-4312-B7CD-54DD74AF3C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317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AE23-2959-4EF7-9D02-57CBFBAC15E4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CC67-122C-4488-84ED-1DB65173F8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3874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01EB-9400-4184-9982-10DD89964703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44B23-D681-4D88-9E9D-84FCCD01B9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3785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AA0A-721B-460E-B063-7E5BFB121476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62B51-F8DF-4D7E-8F5E-E15DA74612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68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B4F9-6C8D-41EB-AF59-0A95481A2D3A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828EA-44FA-4A30-824D-506A61AC9F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65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31D4-2DA0-4359-9C07-834D7E31B9BA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E084C-D049-4C19-A8E3-D98F443CE8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2771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32804F-D9D5-4876-BF64-C1FEC61E6631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6479B4B-236C-4B80-9F36-75B7552981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lago-vologda@mail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ruk.mir@yandex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5400000">
            <a:off x="1143000" y="-1121627"/>
            <a:ext cx="6858000" cy="9144000"/>
          </a:xfrm>
          <a:prstGeom prst="rect">
            <a:avLst/>
          </a:prstGeom>
          <a:gradFill>
            <a:gsLst>
              <a:gs pos="53000">
                <a:srgbClr val="E95C0C">
                  <a:alpha val="2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994"/>
            <a:ext cx="9144000" cy="6858001"/>
          </a:xfrm>
          <a:prstGeom prst="rect">
            <a:avLst/>
          </a:prstGeom>
          <a:gradFill>
            <a:gsLst>
              <a:gs pos="50000">
                <a:srgbClr val="E95C0C">
                  <a:alpha val="5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89" name="Скругленный прямоугольник 4"/>
          <p:cNvSpPr/>
          <p:nvPr/>
        </p:nvSpPr>
        <p:spPr>
          <a:xfrm>
            <a:off x="251520" y="980727"/>
            <a:ext cx="8308760" cy="1905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defTabSz="800100" eaLnBrk="1" fontAlgn="auto" hangingPunct="1"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Номер слайда 49"/>
          <p:cNvSpPr>
            <a:spLocks noGrp="1"/>
          </p:cNvSpPr>
          <p:nvPr>
            <p:ph type="sldNum" sz="quarter" idx="12"/>
          </p:nvPr>
        </p:nvSpPr>
        <p:spPr bwMode="auto">
          <a:xfrm>
            <a:off x="8720138" y="6524625"/>
            <a:ext cx="5318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E80E43-371B-4498-A7A3-992FFA0C8C0D}" type="slidenum">
              <a:rPr lang="ru-RU" altLang="ru-RU">
                <a:solidFill>
                  <a:srgbClr val="7F7F7F"/>
                </a:solidFill>
                <a:latin typeface="Trebuchet MS" panose="020B0603020202020204" pitchFamily="34" charset="0"/>
              </a:rPr>
              <a:pPr/>
              <a:t>1</a:t>
            </a:fld>
            <a:endParaRPr lang="ru-RU" altLang="ru-RU">
              <a:solidFill>
                <a:srgbClr val="7F7F7F"/>
              </a:solidFill>
              <a:latin typeface="Trebuchet MS" panose="020B0603020202020204" pitchFamily="34" charset="0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585788" y="63134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22 сентября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2018 года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  <p:sp>
        <p:nvSpPr>
          <p:cNvPr id="568" name="Заголовок 1"/>
          <p:cNvSpPr txBox="1">
            <a:spLocks/>
          </p:cNvSpPr>
          <p:nvPr/>
        </p:nvSpPr>
        <p:spPr>
          <a:xfrm>
            <a:off x="95250" y="2217738"/>
            <a:ext cx="8901113" cy="2592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14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работ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благоустройству общественной территории (парк «Переменка») По адресу</a:t>
            </a:r>
            <a:r>
              <a:rPr lang="en-US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обл., г. Вельск, ул. </a:t>
            </a:r>
            <a:r>
              <a:rPr lang="ru-RU" altLang="ru-RU" sz="2400" b="1" cap="all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некрасова</a:t>
            </a:r>
            <a:endParaRPr lang="ru-RU" altLang="ru-RU" sz="2400" b="1" cap="al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LetoSans Bold" panose="02000803000000000000" pitchFamily="50" charset="0"/>
              </a:rPr>
              <a:t> </a:t>
            </a: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LetoSans Bold" panose="02000803000000000000" pitchFamily="50" charset="0"/>
              </a:rPr>
              <a:t> </a:t>
            </a:r>
          </a:p>
        </p:txBody>
      </p:sp>
      <p:pic>
        <p:nvPicPr>
          <p:cNvPr id="2060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9075" y="115888"/>
            <a:ext cx="22828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Рисунок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925"/>
            <a:ext cx="2228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4200" y="60467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Муниципальное образование «Вельское»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9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4213" y="188913"/>
            <a:ext cx="78867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ДО начала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 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11271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1272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7" name="Picture 17" descr="\\PECHIK\net\ГРАДОСТРОИТЕЛИ\Лоскутова У.Ю\Фото\Перемен\фото 10.05.18 Переменка\DSCN005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98538"/>
            <a:ext cx="39592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8" descr="\\PECHIK\net\ГРАДОСТРОИТЕЛИ\Лоскутова У.Ю\Фото\Перемен\фото 10.05.18 Переменка\DSCN009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981075"/>
            <a:ext cx="38163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9" descr="\\PECHIK\net\ГРАДОСТРОИТЕЛИ\Лоскутова У.Ю\Фото\Перемен\фото 10.05.18 Переменка\DSCN005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22" descr="\\PECHIK\net\ГРАДОСТРОИТЕЛИ\Лоскутова У.Ю\Фото\Перемен\фото 18.05.18\DSCN014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18.05.2018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18.05.2018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10.05.2018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10.05.2018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2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3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во время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12295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2296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301" name="Picture 17" descr="\\PECHIK\net\ГРАДОСТРОИТЕЛИ\Лоскутова У.Ю\Фото\Перемен\фото 06.06.18\DSCN03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06.06.2018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12303" name="Picture 18" descr="\\PECHIK\net\ГРАДОСТРОИТЕЛИ\Лоскутова У.Ю\Фото\Перемен\фото 04.07.18\DSCN09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04.07.2018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12305" name="Picture 19" descr="\\PECHIK\net\ГРАДОСТРОИТЕЛИ\Лоскутова У.Ю\Фото\Перемен\Фото 08.06.18\DSCN036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44888"/>
            <a:ext cx="403225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08.06.2018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12307" name="Picture 20" descr="\\PECHIK\net\ГРАДОСТРОИТЕЛИ\Лоскутова У.Ю\Фото\Перемен\фото 24.05.15\DSCN018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24.05.2018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после завершения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1331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332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25" name="Picture 17" descr="\\PECHIK\net\ГРАДОСТРОИТЕЛИ\Лоскутова У.Ю\Фото\Перемен\фото 20.08.18\DSCN17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13327" name="Picture 19" descr="\\PECHIK\net\ГРАДОСТРОИТЕЛИ\Лоскутова У.Ю\Фото\Перемен\фото 03.09.18\DSCN18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032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20" descr="\\PECHIK\net\ГРАДОСТРОИТЕЛИ\Лоскутова У.Ю\Фото\Перемен\фото 27.08.18\IMG_484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81075"/>
            <a:ext cx="4032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21" descr="\\PECHIK\net\ГРАДОСТРОИТЕЛИ\Лоскутова У.Ю\Фото\Перемен\фото 06.08.18\IMG_285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0438"/>
            <a:ext cx="41036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20.08.2018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4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3825"/>
            <a:ext cx="851535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РАБОТЫ общественной комиссии по приемке </a:t>
            </a:r>
            <a:br>
              <a:rPr lang="ru-RU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1434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95288" y="53006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551363" y="53006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307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308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15.05.2018 № 105/105/18.</a:t>
            </a:r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 Администрация МО«Вельское»,(ИНН 2907010999)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</a:t>
            </a:r>
            <a:r>
              <a:rPr lang="ru-RU" altLang="ru-RU"/>
              <a:t> Ежов Дмитрий Владимирович, </a:t>
            </a:r>
            <a:endParaRPr lang="en-US" altLang="ru-RU"/>
          </a:p>
          <a:p>
            <a:r>
              <a:rPr lang="ru-RU" altLang="ru-RU"/>
              <a:t>глава МО«Вельское», контактный телефон:</a:t>
            </a:r>
            <a:r>
              <a:rPr lang="en-US" altLang="ru-RU"/>
              <a:t> </a:t>
            </a:r>
            <a:r>
              <a:rPr lang="ru-RU" altLang="ru-RU"/>
              <a:t>8(81836)6</a:t>
            </a:r>
            <a:r>
              <a:rPr lang="en-US" altLang="ru-RU"/>
              <a:t>-</a:t>
            </a:r>
            <a:r>
              <a:rPr lang="ru-RU" altLang="ru-RU"/>
              <a:t>00-82, электронная почта:</a:t>
            </a:r>
            <a:r>
              <a:rPr lang="en-US" altLang="ru-RU"/>
              <a:t> org_adm@mail.ru</a:t>
            </a:r>
            <a:r>
              <a:rPr lang="ru-RU" altLang="ru-RU"/>
              <a:t>.</a:t>
            </a:r>
            <a:endParaRPr lang="en-US" altLang="ru-RU"/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 Цыпнятов Игорь Александрович, заместитель главы по городскому хозяйству и градостроительству МО «Вельское» , контактный телефон:8(81836)6-</a:t>
            </a:r>
            <a:r>
              <a:rPr lang="en-US" altLang="ru-RU"/>
              <a:t>31</a:t>
            </a:r>
            <a:r>
              <a:rPr lang="ru-RU" altLang="ru-RU"/>
              <a:t>-</a:t>
            </a:r>
            <a:r>
              <a:rPr lang="en-US" altLang="ru-RU"/>
              <a:t>61</a:t>
            </a:r>
            <a:r>
              <a:rPr lang="ru-RU" altLang="ru-RU"/>
              <a:t>, электронная почта:</a:t>
            </a:r>
            <a:r>
              <a:rPr lang="en-US" altLang="ru-RU"/>
              <a:t> velland@bk.ru</a:t>
            </a:r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ООО«Компания Благоустройство»(ИНН 3525358426)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 Данилов Евгений Валерьевич, директор ООО «Компания Благоустройство», электронная почта </a:t>
            </a:r>
            <a:r>
              <a:rPr lang="en-US" altLang="ru-RU" u="sng">
                <a:hlinkClick r:id="rId4"/>
              </a:rPr>
              <a:t>blago</a:t>
            </a:r>
            <a:r>
              <a:rPr lang="ru-RU" altLang="ru-RU" u="sng">
                <a:hlinkClick r:id="rId4"/>
              </a:rPr>
              <a:t>-</a:t>
            </a:r>
            <a:r>
              <a:rPr lang="en-US" altLang="ru-RU" u="sng">
                <a:hlinkClick r:id="rId4"/>
              </a:rPr>
              <a:t>vologda</a:t>
            </a:r>
            <a:r>
              <a:rPr lang="ru-RU" altLang="ru-RU" u="sng">
                <a:hlinkClick r:id="rId4"/>
              </a:rPr>
              <a:t>@</a:t>
            </a:r>
            <a:r>
              <a:rPr lang="en-US" altLang="ru-RU" u="sng">
                <a:hlinkClick r:id="rId4"/>
              </a:rPr>
              <a:t>mail</a:t>
            </a:r>
            <a:r>
              <a:rPr lang="ru-RU" altLang="ru-RU" u="sng">
                <a:hlinkClick r:id="rId4"/>
              </a:rPr>
              <a:t>.</a:t>
            </a:r>
            <a:r>
              <a:rPr lang="en-US" altLang="ru-RU" u="sng">
                <a:hlinkClick r:id="rId4"/>
              </a:rPr>
              <a:t>ru</a:t>
            </a:r>
            <a:endParaRPr lang="en-US" altLang="ru-RU"/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Данилов Евгений Валерьевич, директор ООО «Компания Благоустройство», электронная почта </a:t>
            </a:r>
            <a:r>
              <a:rPr lang="en-US" altLang="ru-RU" u="sng">
                <a:hlinkClick r:id="rId4"/>
              </a:rPr>
              <a:t>blago</a:t>
            </a:r>
            <a:r>
              <a:rPr lang="ru-RU" altLang="ru-RU" u="sng">
                <a:hlinkClick r:id="rId4"/>
              </a:rPr>
              <a:t>-</a:t>
            </a:r>
            <a:r>
              <a:rPr lang="en-US" altLang="ru-RU" u="sng">
                <a:hlinkClick r:id="rId4"/>
              </a:rPr>
              <a:t>vologda</a:t>
            </a:r>
            <a:r>
              <a:rPr lang="ru-RU" altLang="ru-RU" u="sng">
                <a:hlinkClick r:id="rId4"/>
              </a:rPr>
              <a:t>@</a:t>
            </a:r>
            <a:r>
              <a:rPr lang="en-US" altLang="ru-RU" u="sng">
                <a:hlinkClick r:id="rId4"/>
              </a:rPr>
              <a:t>mail</a:t>
            </a:r>
            <a:r>
              <a:rPr lang="ru-RU" altLang="ru-RU" u="sng">
                <a:hlinkClick r:id="rId4"/>
              </a:rPr>
              <a:t>.</a:t>
            </a:r>
            <a:r>
              <a:rPr lang="en-US" altLang="ru-RU" u="sng">
                <a:hlinkClick r:id="rId4"/>
              </a:rPr>
              <a:t>ru</a:t>
            </a:r>
            <a:endParaRPr lang="ru-RU" altLang="ru-RU" u="sng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15.05.2018.</a:t>
            </a:r>
          </a:p>
          <a:p>
            <a:r>
              <a:rPr lang="ru-RU" altLang="ru-RU"/>
              <a:t>Окончание – 01.08.2018.</a:t>
            </a:r>
          </a:p>
          <a:p>
            <a:endParaRPr lang="ru-RU" altLang="ru-RU"/>
          </a:p>
          <a:p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9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410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15.05.2018 № 104/104/18.</a:t>
            </a:r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 Администрация МО«Вельское»,(ИНН 2907010999)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</a:t>
            </a:r>
            <a:r>
              <a:rPr lang="ru-RU" altLang="ru-RU"/>
              <a:t> Ежов Дмитрий Владимирович, </a:t>
            </a:r>
            <a:endParaRPr lang="en-US" altLang="ru-RU"/>
          </a:p>
          <a:p>
            <a:r>
              <a:rPr lang="ru-RU" altLang="ru-RU"/>
              <a:t>глава МО«Вельское», контактный телефон:</a:t>
            </a:r>
            <a:r>
              <a:rPr lang="en-US" altLang="ru-RU"/>
              <a:t> </a:t>
            </a:r>
            <a:r>
              <a:rPr lang="ru-RU" altLang="ru-RU"/>
              <a:t>8(81836)6</a:t>
            </a:r>
            <a:r>
              <a:rPr lang="en-US" altLang="ru-RU"/>
              <a:t>-</a:t>
            </a:r>
            <a:r>
              <a:rPr lang="ru-RU" altLang="ru-RU"/>
              <a:t>00-82, электронная почта:</a:t>
            </a:r>
            <a:r>
              <a:rPr lang="en-US" altLang="ru-RU"/>
              <a:t> org_adm@mail.ru</a:t>
            </a:r>
            <a:r>
              <a:rPr lang="ru-RU" altLang="ru-RU"/>
              <a:t>.</a:t>
            </a:r>
            <a:endParaRPr lang="en-US" altLang="ru-RU"/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 Цыпнятов Игорь Александрович, заместитель главы по городскому хозяйству и градостроительству МО «Вельское» , контактный телефон:8(81836)6-</a:t>
            </a:r>
            <a:r>
              <a:rPr lang="en-US" altLang="ru-RU"/>
              <a:t>31</a:t>
            </a:r>
            <a:r>
              <a:rPr lang="ru-RU" altLang="ru-RU"/>
              <a:t>-</a:t>
            </a:r>
            <a:r>
              <a:rPr lang="en-US" altLang="ru-RU"/>
              <a:t>61</a:t>
            </a:r>
            <a:r>
              <a:rPr lang="ru-RU" altLang="ru-RU"/>
              <a:t>, электронная почта:</a:t>
            </a:r>
            <a:r>
              <a:rPr lang="en-US" altLang="ru-RU"/>
              <a:t> velland@bk.ru</a:t>
            </a:r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 И.П. Крылова Алена Николаевна  (ИНН 290701832909)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 И.П. Крылова Алена Николаевна, электронная почта: fruk.mir@yandex.ru</a:t>
            </a:r>
            <a:endParaRPr lang="en-US" altLang="ru-RU"/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И.П. Крылова Алена Николаевна, электронная почта: </a:t>
            </a:r>
            <a:r>
              <a:rPr lang="ru-RU" altLang="ru-RU">
                <a:hlinkClick r:id="rId4"/>
              </a:rPr>
              <a:t>fruk.mir@yandex.ru</a:t>
            </a:r>
            <a:endParaRPr lang="ru-RU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01.08.2018.</a:t>
            </a:r>
          </a:p>
          <a:p>
            <a:r>
              <a:rPr lang="ru-RU" altLang="ru-RU"/>
              <a:t>Окончание – 31.08.2018.</a:t>
            </a:r>
          </a:p>
          <a:p>
            <a:endParaRPr lang="ru-RU" altLang="ru-RU"/>
          </a:p>
          <a:p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4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5127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8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15.05.2018 № 100/100/18.</a:t>
            </a:r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 Администрация МО«Вельское»,(ИНН 2907010999)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</a:t>
            </a:r>
            <a:r>
              <a:rPr lang="ru-RU" altLang="ru-RU"/>
              <a:t> Ежов Дмитрий Владимирович, </a:t>
            </a:r>
            <a:endParaRPr lang="en-US" altLang="ru-RU"/>
          </a:p>
          <a:p>
            <a:r>
              <a:rPr lang="ru-RU" altLang="ru-RU"/>
              <a:t>глава МО«Вельское», контактный телефон:</a:t>
            </a:r>
            <a:r>
              <a:rPr lang="en-US" altLang="ru-RU"/>
              <a:t> </a:t>
            </a:r>
            <a:r>
              <a:rPr lang="ru-RU" altLang="ru-RU"/>
              <a:t>8(81836)6</a:t>
            </a:r>
            <a:r>
              <a:rPr lang="en-US" altLang="ru-RU"/>
              <a:t>-</a:t>
            </a:r>
            <a:r>
              <a:rPr lang="ru-RU" altLang="ru-RU"/>
              <a:t>00-82, электронная почта:</a:t>
            </a:r>
            <a:r>
              <a:rPr lang="en-US" altLang="ru-RU"/>
              <a:t> org_adm@mail.ru</a:t>
            </a:r>
            <a:r>
              <a:rPr lang="ru-RU" altLang="ru-RU"/>
              <a:t>.</a:t>
            </a:r>
            <a:endParaRPr lang="en-US" altLang="ru-RU"/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 Цыпнятов Игорь Александрович, заместитель главы по городскому хозяйству и градостроительству МО «Вельское» , контактный телефон:8(81836)6-</a:t>
            </a:r>
            <a:r>
              <a:rPr lang="en-US" altLang="ru-RU"/>
              <a:t>31</a:t>
            </a:r>
            <a:r>
              <a:rPr lang="ru-RU" altLang="ru-RU"/>
              <a:t>-</a:t>
            </a:r>
            <a:r>
              <a:rPr lang="en-US" altLang="ru-RU"/>
              <a:t>61</a:t>
            </a:r>
            <a:r>
              <a:rPr lang="ru-RU" altLang="ru-RU"/>
              <a:t>, электронная почта:</a:t>
            </a:r>
            <a:r>
              <a:rPr lang="en-US" altLang="ru-RU"/>
              <a:t> velland@bk.ru</a:t>
            </a:r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 ООО«Делорис»  (ИНН 2907005808)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 Ожигин Николай Павлович, директор ООО «Делорис», электронная почта:</a:t>
            </a:r>
            <a:r>
              <a:rPr lang="en-US" altLang="ru-RU"/>
              <a:t>deloris</a:t>
            </a:r>
            <a:r>
              <a:rPr lang="ru-RU" altLang="ru-RU"/>
              <a:t>29@</a:t>
            </a:r>
            <a:r>
              <a:rPr lang="en-US" altLang="ru-RU"/>
              <a:t>yandex</a:t>
            </a:r>
            <a:r>
              <a:rPr lang="ru-RU" altLang="ru-RU"/>
              <a:t>.</a:t>
            </a:r>
            <a:r>
              <a:rPr lang="en-US" altLang="ru-RU"/>
              <a:t>ru</a:t>
            </a:r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Ожигин Николай Павлович, директор ООО «Делорис», электронная почта:</a:t>
            </a:r>
            <a:r>
              <a:rPr lang="en-US" altLang="ru-RU"/>
              <a:t>deloris</a:t>
            </a:r>
            <a:r>
              <a:rPr lang="ru-RU" altLang="ru-RU"/>
              <a:t>29@</a:t>
            </a:r>
            <a:r>
              <a:rPr lang="en-US" altLang="ru-RU"/>
              <a:t>yandex</a:t>
            </a:r>
            <a:r>
              <a:rPr lang="ru-RU" altLang="ru-RU"/>
              <a:t>.</a:t>
            </a:r>
            <a:r>
              <a:rPr lang="en-US" altLang="ru-RU"/>
              <a:t>ru</a:t>
            </a:r>
            <a:endParaRPr lang="ru-RU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15.05.2018.</a:t>
            </a:r>
          </a:p>
          <a:p>
            <a:r>
              <a:rPr lang="ru-RU" altLang="ru-RU"/>
              <a:t>Окончание – 25.06.2018.</a:t>
            </a:r>
          </a:p>
          <a:p>
            <a:endParaRPr lang="ru-RU" altLang="ru-RU"/>
          </a:p>
          <a:p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9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6151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6152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4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06.07.2018 № 128/128/18.</a:t>
            </a:r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 Администрация МО «Вельское»,(ИНН 2907010999)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</a:t>
            </a:r>
            <a:r>
              <a:rPr lang="ru-RU" altLang="ru-RU"/>
              <a:t> Ежов Дмитрий Владимирович, </a:t>
            </a:r>
            <a:endParaRPr lang="en-US" altLang="ru-RU"/>
          </a:p>
          <a:p>
            <a:r>
              <a:rPr lang="ru-RU" altLang="ru-RU"/>
              <a:t>глава МО«Вельское», контактный телефон:</a:t>
            </a:r>
            <a:r>
              <a:rPr lang="en-US" altLang="ru-RU"/>
              <a:t> </a:t>
            </a:r>
            <a:r>
              <a:rPr lang="ru-RU" altLang="ru-RU"/>
              <a:t>8(81836)6</a:t>
            </a:r>
            <a:r>
              <a:rPr lang="en-US" altLang="ru-RU"/>
              <a:t>-</a:t>
            </a:r>
            <a:r>
              <a:rPr lang="ru-RU" altLang="ru-RU"/>
              <a:t>00-82, электронная почта:</a:t>
            </a:r>
            <a:r>
              <a:rPr lang="en-US" altLang="ru-RU"/>
              <a:t> org_adm@mail.ru</a:t>
            </a:r>
            <a:r>
              <a:rPr lang="ru-RU" altLang="ru-RU"/>
              <a:t>.</a:t>
            </a:r>
            <a:endParaRPr lang="en-US" altLang="ru-RU"/>
          </a:p>
          <a:p>
            <a:r>
              <a:rPr lang="ru-RU" altLang="ru-RU"/>
              <a:t>Контактное лицо заказчика</a:t>
            </a:r>
            <a:r>
              <a:rPr lang="en-US" altLang="ru-RU"/>
              <a:t>:</a:t>
            </a:r>
            <a:r>
              <a:rPr lang="ru-RU" altLang="ru-RU"/>
              <a:t> Цыпнятов Игорь Александрович, заместитель главы по городскому хозяйству и градостроительству МО «Вельское» , контактный телефон:8(81836)6-</a:t>
            </a:r>
            <a:r>
              <a:rPr lang="en-US" altLang="ru-RU"/>
              <a:t>31</a:t>
            </a:r>
            <a:r>
              <a:rPr lang="ru-RU" altLang="ru-RU"/>
              <a:t>-</a:t>
            </a:r>
            <a:r>
              <a:rPr lang="en-US" altLang="ru-RU"/>
              <a:t>61</a:t>
            </a:r>
            <a:r>
              <a:rPr lang="ru-RU" altLang="ru-RU"/>
              <a:t>, электронная почта:</a:t>
            </a:r>
            <a:r>
              <a:rPr lang="en-US" altLang="ru-RU"/>
              <a:t> velland@bk.ru</a:t>
            </a:r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 ООО«Делорис»  (ИНН 2907005808)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 Машкарин Михаил Алексеевич, директор ООО «Делорис», электронная почта:</a:t>
            </a:r>
            <a:r>
              <a:rPr lang="en-US" altLang="ru-RU"/>
              <a:t>deloris</a:t>
            </a:r>
            <a:r>
              <a:rPr lang="ru-RU" altLang="ru-RU"/>
              <a:t>29@</a:t>
            </a:r>
            <a:r>
              <a:rPr lang="en-US" altLang="ru-RU"/>
              <a:t>yandex</a:t>
            </a:r>
            <a:r>
              <a:rPr lang="ru-RU" altLang="ru-RU"/>
              <a:t>.</a:t>
            </a:r>
            <a:r>
              <a:rPr lang="en-US" altLang="ru-RU"/>
              <a:t>ru</a:t>
            </a:r>
          </a:p>
          <a:p>
            <a:r>
              <a:rPr lang="ru-RU" altLang="ru-RU"/>
              <a:t>Контактное лицо подрядчика</a:t>
            </a:r>
            <a:r>
              <a:rPr lang="en-US" altLang="ru-RU"/>
              <a:t>:</a:t>
            </a:r>
            <a:r>
              <a:rPr lang="ru-RU" altLang="ru-RU"/>
              <a:t> Машкарин Михаил Алексеевич, директор ООО «Делорис», электронная почта:</a:t>
            </a:r>
            <a:r>
              <a:rPr lang="en-US" altLang="ru-RU"/>
              <a:t>deloris</a:t>
            </a:r>
            <a:r>
              <a:rPr lang="ru-RU" altLang="ru-RU"/>
              <a:t>29@</a:t>
            </a:r>
            <a:r>
              <a:rPr lang="en-US" altLang="ru-RU"/>
              <a:t>yandex</a:t>
            </a:r>
            <a:r>
              <a:rPr lang="ru-RU" altLang="ru-RU"/>
              <a:t>.</a:t>
            </a:r>
            <a:r>
              <a:rPr lang="en-US" altLang="ru-RU"/>
              <a:t>ru</a:t>
            </a:r>
            <a:endParaRPr lang="ru-RU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06.05.2018.</a:t>
            </a:r>
          </a:p>
          <a:p>
            <a:r>
              <a:rPr lang="ru-RU" altLang="ru-RU"/>
              <a:t>Окончание – 15.08.2018.</a:t>
            </a:r>
          </a:p>
          <a:p>
            <a:endParaRPr lang="ru-RU" altLang="ru-RU"/>
          </a:p>
          <a:p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2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(График производства работ) 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7175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7176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850" y="908050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43211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52513"/>
            <a:ext cx="39497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общественной территории (парк 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(График производства работ) 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819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820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850" y="908050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  <p:pic>
        <p:nvPicPr>
          <p:cNvPr id="8202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981075"/>
            <a:ext cx="37179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46085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388" y="195263"/>
            <a:ext cx="8964612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Дизайн-проект благоустройство общественной территории (парк«Переменка»)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Архангельская обл., г. Вельск, ул.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922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922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6" name="Picture 10" descr="C:\Users\Uliana\Desktop\cnXxTI8fDS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49338"/>
            <a:ext cx="8135937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6862 w 10692130"/>
              <a:gd name="T3" fmla="*/ 0 h 7560309"/>
              <a:gd name="T4" fmla="*/ 686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8893175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Перечень работ по благоустройству общественной территории парк«Переменка» 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Архангельская область город Вельск, улица </a:t>
            </a:r>
            <a:r>
              <a:rPr lang="ru-RU" sz="1600" dirty="0" err="1" smtClean="0">
                <a:latin typeface="LetoSans Bold" panose="02000803000000000000" pitchFamily="50" charset="0"/>
              </a:rPr>
              <a:t>некрасова</a:t>
            </a:r>
            <a:endParaRPr lang="ru-RU" sz="1600" dirty="0" smtClean="0">
              <a:latin typeface="LetoSans Bold" panose="02000803000000000000" pitchFamily="50" charset="0"/>
            </a:endParaRPr>
          </a:p>
        </p:txBody>
      </p:sp>
      <p:sp>
        <p:nvSpPr>
          <p:cNvPr id="10247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48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976313"/>
          <a:ext cx="8388350" cy="5198014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1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04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Виды работ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Объем работ,                                     ед. изм.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Стоимость работ,                           тыс. рублей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2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Устройство бетонной площадки с эпоксидно-каучуковым покрытием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160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м.кв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931 , 386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6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Подготовка территории под подсыпку, устройство подстилающих и выравнивающих слоёв оснований: из песка, поставка материалов на объект, установка бортовых камней бетонных: при других видах покрытий, устройство покрытий: из брусчатки по готовому подстилающему слою с заполнением швов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60,26 м. кв.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513, 086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03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Валка деревьев, корчевка пней 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 шт.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79, 813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2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Расчистка площадей от кустарника,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 м.кв.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2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Вывоз пней, стволов, кустарника и порубочных остатков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18,8 т.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Корчёвка пней 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33шт 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111, 325  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710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Устройство основания из песчано-гравийной смеси толщиной 0,151 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625,3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м.кв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33209</TotalTime>
  <Words>821</Words>
  <Application>Microsoft Office PowerPoint</Application>
  <PresentationFormat>Экран (4:3)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</cp:lastModifiedBy>
  <cp:revision>1694</cp:revision>
  <cp:lastPrinted>2018-03-12T13:20:16Z</cp:lastPrinted>
  <dcterms:created xsi:type="dcterms:W3CDTF">2014-03-11T07:15:45Z</dcterms:created>
  <dcterms:modified xsi:type="dcterms:W3CDTF">2018-10-04T12:04:06Z</dcterms:modified>
</cp:coreProperties>
</file>