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1"/>
  </p:notesMasterIdLst>
  <p:handoutMasterIdLst>
    <p:handoutMasterId r:id="rId12"/>
  </p:handoutMasterIdLst>
  <p:sldIdLst>
    <p:sldId id="403" r:id="rId2"/>
    <p:sldId id="435" r:id="rId3"/>
    <p:sldId id="476" r:id="rId4"/>
    <p:sldId id="475" r:id="rId5"/>
    <p:sldId id="472" r:id="rId6"/>
    <p:sldId id="473" r:id="rId7"/>
    <p:sldId id="474" r:id="rId8"/>
    <p:sldId id="477" r:id="rId9"/>
    <p:sldId id="478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ECFF"/>
    <a:srgbClr val="99CCFF"/>
    <a:srgbClr val="E95C0C"/>
    <a:srgbClr val="0088CF"/>
    <a:srgbClr val="E30609"/>
    <a:srgbClr val="0000FF"/>
    <a:srgbClr val="00A6B7"/>
    <a:srgbClr val="9D9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82" autoAdjust="0"/>
    <p:restoredTop sz="96932" autoAdjust="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ADF66B-9041-46E9-A7AA-E4E528B3C764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9683755-EA06-428D-98C0-E1582898DC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BCF13F-D006-4134-AF15-53F4CC1EAF6D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819" tIns="45409" rIns="90819" bIns="45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D133BFC-8063-404A-91F3-86F8C4FF6C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56E0F-CDC7-4A77-BA9E-F180565FD553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20D3A2-E411-4E94-88EB-C9A104F4250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370D4E-16A5-4FFC-B379-7417D886F01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CB3EEF-7B09-4F17-9910-10ED659175CC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C80750-F639-4082-99CC-CA04C8D87ECD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277BA2-3154-4260-8D3D-512564347FFE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83FCC6-3501-4A3E-A359-2D7B8829A7C0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96D232-8C9E-494D-BC9A-2A19CA703A50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4EB8AE-7018-4C82-834E-129DF250336D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4A2F-F4B2-4586-8767-573CD3BF9ECE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9975F-AE76-4EF8-96C6-6FFF1885CA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3134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6036-9641-40F2-BC25-31954BF3BA49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53C9A-22A4-475A-A9E7-F20DA393B1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4538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7A7A-68FE-4336-B48E-4223A0FF2E79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98A53-85B9-41F5-B092-CE36133454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57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3B97-E667-4B47-B658-4855161E6DA5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D5641-AC98-4388-9507-240B718186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570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DFB2-7B0E-4BA6-9F54-DF66DE43B529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D654-2C3D-4EA8-88CC-C644D8C512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542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B10F-298B-42E6-965F-DA7FCD5FEDE6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15189-264D-42A8-A2EF-FE8AC35889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096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A4CA-9E2B-4C85-809B-27E7BE37F0E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18320-AB2B-451E-8D25-7EB64A16A0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125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78E5-B1AD-4ADF-8730-4B887E9A5E5F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B5D89-4D18-4352-A055-7439AB80B5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071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7F05-39F6-47AA-9A77-4CEA3D087A3B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24C03-B41F-40F4-B2D9-60060310E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680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1E14-CDF8-498E-B70E-EA803E177B8E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6457-49A8-43CC-95AF-9707FCEA18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3382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5EB5-069E-44C9-846B-0CE04E7FC7B9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53C7-138C-4790-B0C2-75027E6D2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4724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DA7482-8BCA-4291-B727-880FCAB02A31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9611DAF-CA31-4938-AA0A-1F1B952B85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1143000" y="-1121627"/>
            <a:ext cx="6858000" cy="9144000"/>
          </a:xfrm>
          <a:prstGeom prst="rect">
            <a:avLst/>
          </a:prstGeom>
          <a:gradFill>
            <a:gsLst>
              <a:gs pos="53000">
                <a:srgbClr val="E95C0C">
                  <a:alpha val="2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994"/>
            <a:ext cx="9144000" cy="6858001"/>
          </a:xfrm>
          <a:prstGeom prst="rect">
            <a:avLst/>
          </a:prstGeom>
          <a:gradFill>
            <a:gsLst>
              <a:gs pos="50000">
                <a:srgbClr val="E95C0C">
                  <a:alpha val="5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89" name="Скругленный прямоугольник 4"/>
          <p:cNvSpPr/>
          <p:nvPr/>
        </p:nvSpPr>
        <p:spPr>
          <a:xfrm>
            <a:off x="251520" y="980727"/>
            <a:ext cx="8308760" cy="19053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defTabSz="800100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Номер слайда 49"/>
          <p:cNvSpPr>
            <a:spLocks noGrp="1"/>
          </p:cNvSpPr>
          <p:nvPr>
            <p:ph type="sldNum" sz="quarter" idx="12"/>
          </p:nvPr>
        </p:nvSpPr>
        <p:spPr bwMode="auto">
          <a:xfrm>
            <a:off x="8720138" y="6524625"/>
            <a:ext cx="53181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466D7D-F474-4CBB-9DFC-79B1EA4C1253}" type="slidenum">
              <a:rPr lang="ru-RU" altLang="ru-RU">
                <a:solidFill>
                  <a:srgbClr val="7F7F7F"/>
                </a:solidFill>
                <a:latin typeface="Trebuchet MS" panose="020B0603020202020204" pitchFamily="34" charset="0"/>
              </a:rPr>
              <a:pPr/>
              <a:t>1</a:t>
            </a:fld>
            <a:endParaRPr lang="ru-RU" altLang="ru-RU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85788" y="63134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23 июля 2018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  <p:sp>
        <p:nvSpPr>
          <p:cNvPr id="568" name="Заголовок 1"/>
          <p:cNvSpPr txBox="1">
            <a:spLocks/>
          </p:cNvSpPr>
          <p:nvPr/>
        </p:nvSpPr>
        <p:spPr>
          <a:xfrm>
            <a:off x="95250" y="2217738"/>
            <a:ext cx="8901113" cy="259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выполнении работ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благоустройству общественной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Территории  По адресу</a:t>
            </a:r>
            <a:r>
              <a:rPr lang="en-US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Архангельская область    Вельский район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Поселок </a:t>
            </a:r>
            <a:r>
              <a:rPr lang="ru-RU" altLang="ru-RU" sz="2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Хозьмино</a:t>
            </a: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улица центральная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LetoSans Bold" panose="02000803000000000000" pitchFamily="50" charset="0"/>
              </a:rPr>
              <a:t> </a:t>
            </a:r>
          </a:p>
        </p:txBody>
      </p:sp>
      <p:pic>
        <p:nvPicPr>
          <p:cNvPr id="2060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15888"/>
            <a:ext cx="22828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222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200" y="60467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Муниципальное образование «Вельский муниципальный район»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хозьмино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 «ПАРК ОТДЫХА»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16.05.2018 № 67/153/18.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«Вельский муниципальный район»</a:t>
            </a:r>
          </a:p>
          <a:p>
            <a:r>
              <a:rPr lang="ru-RU" altLang="ru-RU"/>
              <a:t>(ИНН 2907003416)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 </a:t>
            </a:r>
            <a:r>
              <a:rPr lang="ru-RU" altLang="ru-RU"/>
              <a:t>Шерягин Виктор Георгиевич, глава МО «Вельский муниципальный район», 8(81836) 6</a:t>
            </a:r>
            <a:r>
              <a:rPr lang="en-US" altLang="ru-RU"/>
              <a:t>-</a:t>
            </a:r>
            <a:r>
              <a:rPr lang="ru-RU" altLang="ru-RU"/>
              <a:t>00</a:t>
            </a:r>
            <a:r>
              <a:rPr lang="en-US" altLang="ru-RU"/>
              <a:t>-</a:t>
            </a:r>
            <a:r>
              <a:rPr lang="ru-RU" altLang="ru-RU"/>
              <a:t>82, </a:t>
            </a:r>
            <a:r>
              <a:rPr lang="en-US" altLang="ru-RU"/>
              <a:t>movelsk@atnet.ru</a:t>
            </a:r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Скиба Николай Валерьевич , начальник УКС и экологии,8(81836)6-21-44, </a:t>
            </a:r>
            <a:r>
              <a:rPr lang="en-US" altLang="ru-RU"/>
              <a:t>arhivelsk@mail.ru</a:t>
            </a:r>
            <a:r>
              <a:rPr lang="ru-RU" altLang="ru-RU"/>
              <a:t> </a:t>
            </a:r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 ООО «Элина»</a:t>
            </a:r>
            <a:r>
              <a:rPr lang="en-US" altLang="ru-RU"/>
              <a:t> </a:t>
            </a:r>
            <a:r>
              <a:rPr lang="ru-RU" altLang="ru-RU"/>
              <a:t>(ИНН 2902049304)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Курас Татьяна Валентиновна, генеральный директор, </a:t>
            </a:r>
            <a:r>
              <a:rPr lang="en-US" altLang="ru-RU"/>
              <a:t>8 (8182)43-12-08</a:t>
            </a:r>
            <a:r>
              <a:rPr lang="ru-RU" altLang="ru-RU"/>
              <a:t>,</a:t>
            </a:r>
            <a:r>
              <a:rPr lang="en-US" altLang="ru-RU"/>
              <a:t> ksil-pomor@mail.ru</a:t>
            </a:r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Румянцев Илья Сергеевич, менеджер, </a:t>
            </a:r>
          </a:p>
          <a:p>
            <a:r>
              <a:rPr lang="en-US" altLang="ru-RU"/>
              <a:t>8 (8182)</a:t>
            </a:r>
            <a:r>
              <a:rPr lang="ru-RU" altLang="ru-RU"/>
              <a:t>24</a:t>
            </a:r>
            <a:r>
              <a:rPr lang="en-US" altLang="ru-RU"/>
              <a:t>-</a:t>
            </a:r>
            <a:r>
              <a:rPr lang="ru-RU" altLang="ru-RU"/>
              <a:t>32</a:t>
            </a:r>
            <a:r>
              <a:rPr lang="en-US" altLang="ru-RU"/>
              <a:t>-</a:t>
            </a:r>
            <a:r>
              <a:rPr lang="ru-RU" altLang="ru-RU"/>
              <a:t>82,</a:t>
            </a:r>
            <a:r>
              <a:rPr lang="en-US" altLang="ru-RU"/>
              <a:t> </a:t>
            </a:r>
            <a:r>
              <a:rPr lang="ru-RU" altLang="ru-RU"/>
              <a:t>431208</a:t>
            </a:r>
            <a:r>
              <a:rPr lang="en-US" altLang="ru-RU"/>
              <a:t>@mail.ru</a:t>
            </a:r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16.05.2018.</a:t>
            </a:r>
          </a:p>
          <a:p>
            <a:r>
              <a:rPr lang="ru-RU" altLang="ru-RU"/>
              <a:t>Окончание – 30.06.2018.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LetoSans Bold" panose="02000803000000000000" pitchFamily="50" charset="0"/>
              </a:rPr>
              <a:t>благоустройство общественной территории по адресу</a:t>
            </a:r>
            <a:r>
              <a:rPr lang="en-US" sz="1400" dirty="0" smtClean="0">
                <a:latin typeface="LetoSans Bold" panose="02000803000000000000" pitchFamily="50" charset="0"/>
              </a:rPr>
              <a:t>:</a:t>
            </a:r>
            <a:r>
              <a:rPr lang="ru-RU" sz="1400" dirty="0" err="1" smtClean="0">
                <a:latin typeface="LetoSans Bold" panose="02000803000000000000" pitchFamily="50" charset="0"/>
              </a:rPr>
              <a:t>Архангельскаяобласть</a:t>
            </a:r>
            <a:r>
              <a:rPr lang="ru-RU" sz="1400" dirty="0" smtClean="0">
                <a:latin typeface="LetoSans Bold" panose="02000803000000000000" pitchFamily="50" charset="0"/>
              </a:rPr>
              <a:t> Вельский район Поселок </a:t>
            </a:r>
            <a:r>
              <a:rPr lang="ru-RU" sz="1400" dirty="0" err="1" smtClean="0">
                <a:latin typeface="LetoSans Bold" panose="02000803000000000000" pitchFamily="50" charset="0"/>
              </a:rPr>
              <a:t>хозьмино</a:t>
            </a:r>
            <a:r>
              <a:rPr lang="ru-RU" sz="1400" dirty="0" smtClean="0">
                <a:latin typeface="LetoSans Bold" panose="02000803000000000000" pitchFamily="50" charset="0"/>
              </a:rPr>
              <a:t> улица центральная «ПАРК ОТДЫХА»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4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5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C:\Users\Admin\Desktop\план график Пуйское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64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Дизайн-проект благоустройства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хозьмино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 «ПАРК ОТДЫХА»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512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0" name="Picture 2" descr="X:\городская среда\2018-22\ОТЧЁТЫ\Еженедельно Тропникову по средам информ.таблички на благоустраиваемых территориях\Хозьмин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2073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Рисунок 10" descr="X:\городская среда\2018-22\ФКГС - 2018 год\Заявки от 17 МО\Хозьминское\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0645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8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Перечень работ по благоустройству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хозьмино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 «ПАРК ОТДЫХА»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6151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3550" y="976313"/>
          <a:ext cx="8248650" cy="5045074"/>
        </p:xfrm>
        <a:graphic>
          <a:graphicData uri="http://schemas.openxmlformats.org/drawingml/2006/table">
            <a:tbl>
              <a:tblPr/>
              <a:tblGrid>
                <a:gridCol w="94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работ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работ,                                     ед. изм.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оборудования,      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Поставка, разгрузка оборудования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шт.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260 433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3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ДО начала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хозьмино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 «ПАРК ОТДЫХА»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7175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7185" name="Рисунок 20" descr="X:\городская среда\2018-22\ОТЧЁТЫ\Еженедельно  по средам Тропникову ФОТООТЧЕТЫ\МО\15 МО Хозьминское\1 ДО\Изображение 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Рисунок 21" descr="X:\городская среда\2018-22\ОТЧЁТЫ\Еженедельно  по средам Тропникову ФОТООТЧЕТЫ\МО\15 МО Хозьминское\1 ДО\Изображение 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Рисунок 22" descr="X:\городская среда\2018-22\ОТЧЁТЫ\Еженедельно  по средам Тропникову ФОТООТЧЕТЫ\МО\15 МО Хозьминское\1 ДО\Изображение 0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4178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23" descr="X:\городская среда\2018-22\ОТЧЁТЫ\Еженедельно  по средам Тропникову ФОТООТЧЕТЫ\МО\15 МО Хозьминское\1 ДО\Изображение 0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782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во время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 Архангельская область Вельский район 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хозьмино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 «ПАРК ОТДЫХА»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19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17.06.2018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17.06.2018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17.06.2018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17.06.2018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8209" name="Рисунок 20" descr="X:\городская среда\2018-22\ОТЧЁТЫ\Еженедельно  по средам Тропникову ФОТООТЧЕТЫ\МО\15 МО Хозьминское\2 Во время работ\Изображение 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05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21" descr="X:\городская среда\2018-22\ОТЧЁТЫ\Еженедельно  по средам Тропникову ФОТООТЧЕТЫ\МО\15 МО Хозьминское\2 Во время работ\IMG_52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2" descr="X:\городская среда\2018-22\ОТЧЁТЫ\Еженедельно  по средам Тропникову ФОТООТЧЕТЫ\МО\15 МО Хозьминское\2 Во время работ\IMG_52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417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23" descr="X:\городская среда\2018-22\ОТЧЁТЫ\Еженедельно  по средам Тропникову ФОТООТЧЕТЫ\МО\15 МО Хозьминское\2 Во время работ\IMG_52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9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0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1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2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после завершения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территория Архангельская область Вельский район 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хозьмино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 «ПАРК ОТДЫХА»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9224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5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9233" name="Рисунок 20" descr="X:\городская среда\2018-22\ОТЧЁТЫ\Еженедельно  по средам Тропникову ФОТООТЧЕТЫ\МО\15 МО Хозьминское\3 СЕЙЧАС\Изображение 0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21" descr="X:\городская среда\2018-22\ОТЧЁТЫ\Еженедельно  по средам Тропникову ФОТООТЧЕТЫ\МО\15 МО Хозьминское\3 СЕЙЧАС\IMG_53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22" descr="X:\городская среда\2018-22\ОТЧЁТЫ\Еженедельно  по средам Тропникову ФОТООТЧЕТЫ\МО\15 МО Хозьминское\3 СЕЙЧАС\Изображение 0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259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Рисунок 23" descr="X:\городская среда\2018-22\ОТЧЁТЫ\Еженедельно  по средам Тропникову ФОТООТЧЕТЫ\МО\15 МО Хозьминское\3 СЕЙЧАС\IMG_537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51535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РАБОТЫ общественной комиссии по приемке </a:t>
            </a:r>
            <a:br>
              <a:rPr lang="ru-RU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территории Архангельская область Вельский район 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хозьмино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 «ПАРК ОТДЫХА»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024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33064</TotalTime>
  <Words>273</Words>
  <Application>Microsoft Office PowerPoint</Application>
  <PresentationFormat>Экран (4:3)</PresentationFormat>
  <Paragraphs>116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</cp:lastModifiedBy>
  <cp:revision>1716</cp:revision>
  <cp:lastPrinted>2018-03-12T13:20:16Z</cp:lastPrinted>
  <dcterms:created xsi:type="dcterms:W3CDTF">2014-03-11T07:15:45Z</dcterms:created>
  <dcterms:modified xsi:type="dcterms:W3CDTF">2018-10-04T12:02:42Z</dcterms:modified>
</cp:coreProperties>
</file>