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5"/>
  </p:notesMasterIdLst>
  <p:handoutMasterIdLst>
    <p:handoutMasterId r:id="rId16"/>
  </p:handoutMasterIdLst>
  <p:sldIdLst>
    <p:sldId id="403" r:id="rId2"/>
    <p:sldId id="435" r:id="rId3"/>
    <p:sldId id="479" r:id="rId4"/>
    <p:sldId id="480" r:id="rId5"/>
    <p:sldId id="476" r:id="rId6"/>
    <p:sldId id="482" r:id="rId7"/>
    <p:sldId id="481" r:id="rId8"/>
    <p:sldId id="475" r:id="rId9"/>
    <p:sldId id="472" r:id="rId10"/>
    <p:sldId id="478" r:id="rId11"/>
    <p:sldId id="483" r:id="rId12"/>
    <p:sldId id="484" r:id="rId13"/>
    <p:sldId id="485" r:id="rId1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82" autoAdjust="0"/>
    <p:restoredTop sz="97931" autoAdjust="0"/>
  </p:normalViewPr>
  <p:slideViewPr>
    <p:cSldViewPr>
      <p:cViewPr varScale="1">
        <p:scale>
          <a:sx n="72" d="100"/>
          <a:sy n="72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686508-975A-4E7B-ABB0-13493D5048B9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213CCA9-CE14-4738-8904-43772BCC1B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4681FE-F714-49C0-A4A0-B263AFF68D63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1C0C29E-EAEF-4CDE-88F1-B740F14523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28BEA3-A898-4EFA-8499-75E5B0C624E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F6F796-BDCE-4C0E-8BD3-52990E11AA6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96B926-F91A-44D2-8ACA-5F237AD3055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E7B0F9-28A0-41B3-850D-B693D7BC47C9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D6D1-942D-41B7-B9FB-010D0E25139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EF499E-4BAF-4140-A491-A2886A749527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AFC25B-BFE4-44ED-A2CD-095F1FF3A0BE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B431DC-CCB5-42B1-8C2E-E5EA14C1ACA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310A63-CD61-40E9-BDF5-79970393EA7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041605-7410-40FC-A574-D86193FFE40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67F681-8F06-4FEF-A6E4-9A9ECDE1A27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23C4FC-73C3-49F1-8687-AA10534AF1F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18501-A124-4220-A982-67B732CF83C7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4BFD-6F81-4454-865E-0FE41EA557CD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3898-1CB7-4AD7-8EDF-133B5C1B1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9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8E47-A278-4850-81AF-72CBE474A11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7841-3F86-4C40-95A8-5B70248E84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755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F2F5-1217-49B1-BCB4-8549A2CD43A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D027F-803A-499E-B2C7-22BCB6D52C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369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4023-5CA5-433A-A987-DD34C52C19E8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AC3D-BE77-40D4-9A2F-672BB14826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636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5B6A-DA51-464E-8B22-7073459ED99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4DE5E-B2B1-473F-BBB4-A15426EF1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361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E9EC-C677-4027-80FA-F8ABF9BB9AA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769EF-DB85-41C1-BE7F-5AD48EBB56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265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707F-7447-4B13-867B-DAD9B394847F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F8A52-C4AF-448A-AC92-C9B0231608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987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70A1-C416-4814-8C1B-BDB90ACCA5F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83D27-769F-4254-BE6D-45B15646BE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9887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8D93-7191-4925-A40C-3D9326BF7F9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FA162-6822-4549-A95F-B910ACB50F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114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D049-2D28-4EE2-8A89-8CAD0BC0263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95206-661E-48D3-8E9A-F0EB3BDDA0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3177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FE02-3762-4F06-9563-67ED6D68FA9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EB1F1-7658-44EB-B1BB-CCE587FB8B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89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1DD61D-F63D-4FBE-99E7-423BA2ED56F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B413B7D-5CF3-45F3-8E55-D11015E52D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hyperlink" Target="https://vk.com/photo-82575845_45623948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vk.com/photo-82575845_456239478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s://vk.com/photo-82575845_45623961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hoto-82575845_456239744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it-tranc@yandex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itstop.14@yandex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D12B61-127F-4964-9758-5BBE8BA5B4E1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01 сентября 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Общественной территории (ПАРК ДК)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АРХАНГЕЛЬСКАЯ ОБЛАСТЬ, ВЕЛЬСКИЙ РАЙОН,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Р.П. КУЛОЙ, УЛ. МИРА, Д. 16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«Кулойское»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26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27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27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929688" cy="855663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Р.П. КУЛОЙ, УЛ. МИРА, Д. 1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127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7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25.06.2017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25.06.2017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11281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036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Рисунок 22" descr="C:\Users\Admin\AppData\Local\Microsoft\Windows\Temporary Internet Files\Content.Word\IMG_15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Рисунок 23" descr="X:\городская среда\2018-22\Инвентаризация\2017 инвентаризация\04 Кулойское\общественные\3 Площадь и парк ДК\!!!\IMG_15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14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29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29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29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929688" cy="855663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Р.П. КУЛОЙ, УЛ. МИРА, Д. 1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229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229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10.05.2018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08.08.2018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13.08.2018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12305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48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23" descr="https://pp.userapi.com/c846120/v846120591/c6860/H5OdV4oFoo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449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Рисунок 24" descr="https://pp.userapi.com/c846120/v846120591/c6874/xPWzwO9zaxQ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17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Рисунок 26" descr="https://pp.userapi.com/c844520/v844520845/d9157/y4ixWG58cL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41052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31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31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31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929688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 Р.П. КУЛОЙ, УЛ. МИРА, Д. 16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332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32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13329" name="Рисунок 19" descr="C:\Users\Admin\Desktop\nqc3_XAHyW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Рисунок 20" descr="C:\Users\Admin\Desktop\Xv617pg6N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544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Рисунок 21" descr="https://pp.userapi.com/c844723/v844723929/f1acc/_rOBajEZ1v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036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34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34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34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42875"/>
            <a:ext cx="8929688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дворовой территории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Р.П. КУЛОЙ, УЛ. МИРА, Д. 16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434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434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Р.П. КУЛОЙ, УЛ. МИРА, Д. 16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28.04.2018 № 5-2018.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«Кулойское» (ИНН 2907011015)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</a:t>
            </a:r>
            <a:r>
              <a:rPr lang="ru-RU" altLang="ru-RU"/>
              <a:t> глава МО «Кулойское» Чернушенко Михаил Васильевич, (81836) 9-21-49, </a:t>
            </a:r>
            <a:r>
              <a:rPr lang="en-US" altLang="ru-RU"/>
              <a:t>adm_kuloy@mail.ru</a:t>
            </a:r>
            <a:r>
              <a:rPr lang="ru-RU" altLang="ru-RU"/>
              <a:t>.</a:t>
            </a:r>
            <a:endParaRPr lang="en-US" altLang="ru-RU"/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Зам. главы по ЖКХ и мун. имуществу Николаев Максим Владимирович, (81836) 9-60-70, </a:t>
            </a:r>
            <a:r>
              <a:rPr lang="en-US" altLang="ru-RU"/>
              <a:t>gkhkuloy@mail.ru</a:t>
            </a:r>
            <a:endParaRPr lang="ru-RU" altLang="ru-RU"/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Индивидуальный предприниматель Салев Алексей Валерьевич</a:t>
            </a:r>
            <a:r>
              <a:rPr lang="en-US" altLang="ru-RU"/>
              <a:t>  </a:t>
            </a:r>
            <a:r>
              <a:rPr lang="ru-RU" altLang="ru-RU"/>
              <a:t>(ОГРНИП 312290704600030).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Индивидуальный предприниматель Салев Алексей Валерьевич, 8-921-247-60-26, </a:t>
            </a:r>
            <a:r>
              <a:rPr lang="en-US" altLang="ru-RU"/>
              <a:t>aleksej-salev@rambler.ru</a:t>
            </a:r>
            <a:r>
              <a:rPr lang="ru-RU" altLang="ru-RU"/>
              <a:t>  </a:t>
            </a:r>
            <a:endParaRPr lang="en-US" altLang="ru-RU"/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Индивидуальный предприниматель Салев Алексей Валерьевич</a:t>
            </a:r>
          </a:p>
          <a:p>
            <a:endParaRPr lang="en-US" altLang="ru-RU" sz="300"/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28.04.2018.</a:t>
            </a:r>
          </a:p>
          <a:p>
            <a:r>
              <a:rPr lang="ru-RU" altLang="ru-RU"/>
              <a:t>Окончание – 08.05.2018.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Р.П. КУЛОЙ, УЛ. МИРА, Д. 16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28.04.2018 № 6-2018.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«Кулойское» (ИНН 2907011015)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</a:t>
            </a:r>
            <a:r>
              <a:rPr lang="ru-RU" altLang="ru-RU"/>
              <a:t> глава МО «Кулойское» Чернушенко Михаил Васильевич, (81836) 9-21-49, </a:t>
            </a:r>
            <a:r>
              <a:rPr lang="en-US" altLang="ru-RU"/>
              <a:t>adm_kuloy@mail.ru</a:t>
            </a:r>
            <a:r>
              <a:rPr lang="ru-RU" altLang="ru-RU"/>
              <a:t>.</a:t>
            </a:r>
            <a:endParaRPr lang="en-US" altLang="ru-RU"/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Зам. главы по ЖКХ и мун. имуществу Николаев Максим Владимирович, (81836) 9-60-70, </a:t>
            </a:r>
            <a:r>
              <a:rPr lang="en-US" altLang="ru-RU"/>
              <a:t>gkhkuloy@mail.ru</a:t>
            </a:r>
            <a:endParaRPr lang="ru-RU" altLang="ru-RU"/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Индивидуальный предприниматель Колданов Евгений Савватиевич</a:t>
            </a:r>
            <a:r>
              <a:rPr lang="en-US" altLang="ru-RU"/>
              <a:t>  </a:t>
            </a:r>
            <a:r>
              <a:rPr lang="ru-RU" altLang="ru-RU"/>
              <a:t>(ОГРНИП 304290721600018).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Индивидуальный предприниматель Колданов Евгений Савватиевич, 8-921-244-05-55, </a:t>
            </a:r>
            <a:r>
              <a:rPr lang="en-US" altLang="ru-RU" u="sng">
                <a:hlinkClick r:id="rId4"/>
              </a:rPr>
              <a:t>kit-tranc@yandex.ru</a:t>
            </a:r>
            <a:r>
              <a:rPr lang="ru-RU" altLang="ru-RU"/>
              <a:t>  </a:t>
            </a:r>
            <a:endParaRPr lang="en-US" altLang="ru-RU"/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Индивидуальный предприниматель Колданов Евгений Савватиевич</a:t>
            </a:r>
          </a:p>
          <a:p>
            <a:endParaRPr lang="en-US" altLang="ru-RU" sz="300"/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28.04.2018.</a:t>
            </a:r>
          </a:p>
          <a:p>
            <a:r>
              <a:rPr lang="ru-RU" altLang="ru-RU"/>
              <a:t>Окончание – 31.05.2018.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Р.П. КУЛОЙ, УЛ. МИРА, Д. 16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13.08.2018 № 12-2018.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«Кулойское» (ИНН 2907011015)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</a:t>
            </a:r>
            <a:r>
              <a:rPr lang="ru-RU" altLang="ru-RU"/>
              <a:t> глава МО «Кулойское» Чернушенко Михаил Васильевич, (81836) 9-21-49, </a:t>
            </a:r>
            <a:r>
              <a:rPr lang="en-US" altLang="ru-RU"/>
              <a:t>adm_kuloy@mail.ru</a:t>
            </a:r>
            <a:r>
              <a:rPr lang="ru-RU" altLang="ru-RU"/>
              <a:t>.</a:t>
            </a:r>
            <a:endParaRPr lang="en-US" altLang="ru-RU"/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Зам. главы по ЖКХ и мун. имуществу Николаев Максим Владимирович, (81836) 9-60-70, </a:t>
            </a:r>
            <a:r>
              <a:rPr lang="en-US" altLang="ru-RU"/>
              <a:t>gkhkuloy@mail.ru</a:t>
            </a:r>
            <a:endParaRPr lang="ru-RU" altLang="ru-RU"/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Индивидуальный предприниматель Кудрявцев Сергей Владимирович</a:t>
            </a:r>
            <a:r>
              <a:rPr lang="en-US" altLang="ru-RU"/>
              <a:t>  </a:t>
            </a:r>
            <a:r>
              <a:rPr lang="ru-RU" altLang="ru-RU"/>
              <a:t>(ОГРНИП 304290731800153).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Индивидуальный предприниматель Кудрявцев Сергей Владимирович, (81836) 6-40-41, </a:t>
            </a:r>
            <a:r>
              <a:rPr lang="en-US" altLang="ru-RU" u="sng">
                <a:hlinkClick r:id="rId4"/>
              </a:rPr>
              <a:t>pitstop</a:t>
            </a:r>
            <a:r>
              <a:rPr lang="ru-RU" altLang="ru-RU" u="sng">
                <a:hlinkClick r:id="rId4"/>
              </a:rPr>
              <a:t>.14@</a:t>
            </a:r>
            <a:r>
              <a:rPr lang="en-US" altLang="ru-RU" u="sng">
                <a:hlinkClick r:id="rId4"/>
              </a:rPr>
              <a:t>yandex</a:t>
            </a:r>
            <a:r>
              <a:rPr lang="ru-RU" altLang="ru-RU" u="sng">
                <a:hlinkClick r:id="rId4"/>
              </a:rPr>
              <a:t>.</a:t>
            </a:r>
            <a:r>
              <a:rPr lang="en-US" altLang="ru-RU" u="sng">
                <a:hlinkClick r:id="rId4"/>
              </a:rPr>
              <a:t>ru</a:t>
            </a:r>
            <a:r>
              <a:rPr lang="ru-RU" altLang="ru-RU"/>
              <a:t> </a:t>
            </a:r>
            <a:endParaRPr lang="en-US" altLang="ru-RU"/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Индивидуальный предприниматель Кудрявцев Сергей Владимирович</a:t>
            </a:r>
          </a:p>
          <a:p>
            <a:endParaRPr lang="en-US" altLang="ru-RU" sz="300"/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13.08.2018.</a:t>
            </a:r>
          </a:p>
          <a:p>
            <a:r>
              <a:rPr lang="ru-RU" altLang="ru-RU"/>
              <a:t>Окончание – 27.08.2018.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7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8713787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5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51" name="object 2"/>
          <p:cNvSpPr>
            <a:spLocks/>
          </p:cNvSpPr>
          <p:nvPr/>
        </p:nvSpPr>
        <p:spPr bwMode="auto">
          <a:xfrm>
            <a:off x="0" y="0"/>
            <a:ext cx="9144000" cy="857250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5" y="0"/>
            <a:ext cx="7886700" cy="92710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 Р.П. КУЛОЙ, УЛ. МИРА, Д. 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4" name="object 2"/>
          <p:cNvSpPr>
            <a:spLocks/>
          </p:cNvSpPr>
          <p:nvPr/>
        </p:nvSpPr>
        <p:spPr bwMode="auto">
          <a:xfrm>
            <a:off x="0" y="0"/>
            <a:ext cx="9144000" cy="857250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5" y="0"/>
            <a:ext cx="7886700" cy="92710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 Р.П. КУЛОЙ, УЛ. МИРА, Д. 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6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7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828675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8" name="object 2"/>
          <p:cNvSpPr>
            <a:spLocks/>
          </p:cNvSpPr>
          <p:nvPr/>
        </p:nvSpPr>
        <p:spPr bwMode="auto">
          <a:xfrm>
            <a:off x="0" y="0"/>
            <a:ext cx="9144000" cy="857250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5" y="0"/>
            <a:ext cx="7886700" cy="92710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Р.П. КУЛОЙ, УЛ. МИРА, Д. 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200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1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8286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Р.П. КУЛОЙ, УЛ. МИРА, Д. 16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6" name="Рисунок 10" descr="C:\Users\Admin\AppData\Local\Microsoft\Windows\Temporary Internet Files\Content.Word\Кулойско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6862 w 10692130"/>
              <a:gd name="T3" fmla="*/ 0 h 7560309"/>
              <a:gd name="T4" fmla="*/ 686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ОБЛАСТЬ, ВЕЛЬСКИЙ РАЙОН,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 Р.П. КУЛОЙ, УЛ. МИРА, Д. 16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4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работ,            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Кронирование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деревьев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(тополей)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вывоз порубочных остатков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562 651,75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Валка деревьев (тополей) и вывоз порубочных остатков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226 582,89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Обустройство автомобильных стоянок и тротуара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1 490,8 м2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440 753,45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33069</TotalTime>
  <Words>504</Words>
  <Application>Microsoft Office PowerPoint</Application>
  <PresentationFormat>Экран (4:3)</PresentationFormat>
  <Paragraphs>157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1698</cp:revision>
  <cp:lastPrinted>2018-03-12T13:20:16Z</cp:lastPrinted>
  <dcterms:created xsi:type="dcterms:W3CDTF">2014-03-11T07:15:45Z</dcterms:created>
  <dcterms:modified xsi:type="dcterms:W3CDTF">2018-10-04T12:04:40Z</dcterms:modified>
</cp:coreProperties>
</file>