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1"/>
  </p:notesMasterIdLst>
  <p:handoutMasterIdLst>
    <p:handoutMasterId r:id="rId12"/>
  </p:handoutMasterIdLst>
  <p:sldIdLst>
    <p:sldId id="403" r:id="rId2"/>
    <p:sldId id="435" r:id="rId3"/>
    <p:sldId id="476" r:id="rId4"/>
    <p:sldId id="475" r:id="rId5"/>
    <p:sldId id="472" r:id="rId6"/>
    <p:sldId id="473" r:id="rId7"/>
    <p:sldId id="474" r:id="rId8"/>
    <p:sldId id="477" r:id="rId9"/>
    <p:sldId id="478" r:id="rId10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CFF"/>
    <a:srgbClr val="99CCFF"/>
    <a:srgbClr val="E95C0C"/>
    <a:srgbClr val="0088CF"/>
    <a:srgbClr val="E30609"/>
    <a:srgbClr val="0000FF"/>
    <a:srgbClr val="00A6B7"/>
    <a:srgbClr val="9D9D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382" autoAdjust="0"/>
    <p:restoredTop sz="96932" autoAdjust="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B268E9-A722-4CFE-A9D9-46D570C22208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463A524-E1EE-4EC8-AD34-8800C6D421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820A53-EA99-4A2B-A885-17A820D238B3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9" tIns="45409" rIns="90819" bIns="4540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819" tIns="45409" rIns="90819" bIns="4540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819" tIns="45409" rIns="90819" bIns="454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0819" tIns="45409" rIns="90819" bIns="454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5960E2F-3601-4587-BFBF-58B52DC51D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63712-16C3-467C-8E02-4924EE793A9D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8A561B-7476-429D-A2E4-C8D34475EE92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0C9625-63F7-4969-A2DE-029BD0875FDD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AE1F54-54C9-4818-A520-D47C9F076982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5B8297-3E46-4E9C-8F6C-43D6224B1EA5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781B2E-419F-456F-9C49-E1AD6B0C0F3F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45B256-0BCC-4A36-AB5C-F50A0C38C7C9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DF2A04-8A5F-42C6-800A-8A28FFB9DBB1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8C6731-E7F6-4756-90C2-1A7D3995A509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6ADE3-3A1F-4CE8-BDAA-23C2B1472E93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4E800-C2CF-41BF-96C6-33170BFA0E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2277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0899-622F-4B20-B4C0-FD69D9AEBC06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5DD72-FDBD-4DD5-9A74-7524ED78A8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9949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C72C-A0B1-403E-8323-36C55AE8E451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4194-F929-4E8D-B5A4-6CE0DC7375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1633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2700E-9843-47EA-8408-232392FD8EEB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38B2E-3AB8-4472-8EE4-51934A7EED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8203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3E44-C4CF-403B-A345-DA9F4658587B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A3782-D6FF-4021-8834-A88E6D7558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6955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D129-0BF9-419A-8885-5DDE04BC8040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531D5-0368-4DFB-9F6D-F208989599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439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8050-511E-41D4-8AFA-73A4E1B712F5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F36F3-1A99-4AF3-B3BB-4103987511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9118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701D-908E-4466-9148-9DC382900896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052F3-6810-423A-8B2C-138992C787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0027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A768-3A4E-4B22-8A59-929CAE77EE30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4462B-D31D-4D3B-B881-867CB5312C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083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9E5B7-355D-4A97-94B2-0BC4AEB39664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CDFC9-A87F-49E6-964C-6E2908E0D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3372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3AEE-BE9A-4B19-8071-2C0D518C964C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7FB1B-0AF3-4248-B21E-9B13897B18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9688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6C742B-3351-4019-B76C-AF1C8E7B76DA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DC0DF58-2970-4AA3-A242-5002A76D21D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it-trans@yandex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5400000">
            <a:off x="1143000" y="-1121627"/>
            <a:ext cx="6858000" cy="9144000"/>
          </a:xfrm>
          <a:prstGeom prst="rect">
            <a:avLst/>
          </a:prstGeom>
          <a:gradFill>
            <a:gsLst>
              <a:gs pos="53000">
                <a:srgbClr val="E95C0C">
                  <a:alpha val="2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0994"/>
            <a:ext cx="9144000" cy="6858001"/>
          </a:xfrm>
          <a:prstGeom prst="rect">
            <a:avLst/>
          </a:prstGeom>
          <a:gradFill>
            <a:gsLst>
              <a:gs pos="50000">
                <a:srgbClr val="E95C0C">
                  <a:alpha val="5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89" name="Скругленный прямоугольник 4"/>
          <p:cNvSpPr/>
          <p:nvPr/>
        </p:nvSpPr>
        <p:spPr>
          <a:xfrm>
            <a:off x="251520" y="980727"/>
            <a:ext cx="8308760" cy="19053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defTabSz="800100" eaLnBrk="1" fontAlgn="auto" hangingPunct="1"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Номер слайда 49"/>
          <p:cNvSpPr>
            <a:spLocks noGrp="1"/>
          </p:cNvSpPr>
          <p:nvPr>
            <p:ph type="sldNum" sz="quarter" idx="12"/>
          </p:nvPr>
        </p:nvSpPr>
        <p:spPr bwMode="auto">
          <a:xfrm>
            <a:off x="8720138" y="6524625"/>
            <a:ext cx="531812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DBA8F8-C236-47AB-8F50-D73325F52854}" type="slidenum">
              <a:rPr lang="ru-RU" altLang="ru-RU">
                <a:solidFill>
                  <a:srgbClr val="7F7F7F"/>
                </a:solidFill>
                <a:latin typeface="Trebuchet MS" panose="020B0603020202020204" pitchFamily="34" charset="0"/>
              </a:rPr>
              <a:pPr/>
              <a:t>1</a:t>
            </a:fld>
            <a:endParaRPr lang="ru-RU" altLang="ru-RU">
              <a:solidFill>
                <a:srgbClr val="7F7F7F"/>
              </a:solidFill>
              <a:latin typeface="Trebuchet MS" panose="020B0603020202020204" pitchFamily="34" charset="0"/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585788" y="63134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23 июля 2018 года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  <p:sp>
        <p:nvSpPr>
          <p:cNvPr id="568" name="Заголовок 1"/>
          <p:cNvSpPr txBox="1">
            <a:spLocks/>
          </p:cNvSpPr>
          <p:nvPr/>
        </p:nvSpPr>
        <p:spPr>
          <a:xfrm>
            <a:off x="95250" y="2217738"/>
            <a:ext cx="8901113" cy="2592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14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ОТЧЕТ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выполнении работ</a:t>
            </a:r>
            <a:endParaRPr lang="ru-RU" altLang="ru-RU" sz="2400" b="1" cap="all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благоустройству общественной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Территории  По адресу</a:t>
            </a:r>
            <a:r>
              <a:rPr lang="en-US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Архангельская область    Вельский район 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Деревня  </a:t>
            </a:r>
            <a:r>
              <a:rPr lang="ru-RU" altLang="ru-RU" sz="2400" b="1" cap="all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Никифорово</a:t>
            </a:r>
            <a:endParaRPr lang="ru-RU" altLang="ru-RU" sz="2400" b="1" cap="all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LetoSans Bold" panose="02000803000000000000" pitchFamily="50" charset="0"/>
              </a:rPr>
              <a:t> </a:t>
            </a:r>
          </a:p>
        </p:txBody>
      </p:sp>
      <p:pic>
        <p:nvPicPr>
          <p:cNvPr id="2060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9075" y="115888"/>
            <a:ext cx="22828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Рисунок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925"/>
            <a:ext cx="22288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4200" y="60467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Муниципальное образование «Вельский муниципальный район»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деревня </a:t>
            </a:r>
            <a:r>
              <a:rPr lang="ru-RU" sz="1600" dirty="0" err="1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 у дома 47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307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308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" name="TextBox 2"/>
          <p:cNvSpPr txBox="1">
            <a:spLocks noChangeArrowheads="1"/>
          </p:cNvSpPr>
          <p:nvPr/>
        </p:nvSpPr>
        <p:spPr bwMode="auto">
          <a:xfrm>
            <a:off x="460375" y="981075"/>
            <a:ext cx="828833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Основание для выполнения работ</a:t>
            </a:r>
            <a:r>
              <a:rPr lang="en-US" altLang="ru-RU"/>
              <a:t>:</a:t>
            </a:r>
            <a:endParaRPr lang="ru-RU" altLang="ru-RU"/>
          </a:p>
          <a:p>
            <a:r>
              <a:rPr lang="ru-RU" altLang="ru-RU"/>
              <a:t>Договор №1, Договор №2, Договор №3, Договор №4 от 15.05.2018 г.</a:t>
            </a:r>
          </a:p>
          <a:p>
            <a:endParaRPr lang="en-US" altLang="ru-RU"/>
          </a:p>
          <a:p>
            <a:r>
              <a:rPr lang="ru-RU" altLang="ru-RU"/>
              <a:t>Заказчик (Генподрядчик)</a:t>
            </a:r>
            <a:r>
              <a:rPr lang="en-US" altLang="ru-RU"/>
              <a:t>:</a:t>
            </a:r>
            <a:r>
              <a:rPr lang="ru-RU" altLang="ru-RU"/>
              <a:t> Администрация МО «Усть-Вельское»</a:t>
            </a:r>
          </a:p>
          <a:p>
            <a:r>
              <a:rPr lang="ru-RU" altLang="ru-RU"/>
              <a:t>(ИНН 2907010893)</a:t>
            </a:r>
          </a:p>
          <a:p>
            <a:r>
              <a:rPr lang="ru-RU" altLang="ru-RU"/>
              <a:t>Руководитель заказчика</a:t>
            </a:r>
            <a:r>
              <a:rPr lang="en-US" altLang="ru-RU"/>
              <a:t>: </a:t>
            </a:r>
            <a:r>
              <a:rPr lang="ru-RU" altLang="ru-RU"/>
              <a:t>Истомин Александр Александрович, глава МО «Усть-Вельское», 8(81836) 6</a:t>
            </a:r>
            <a:r>
              <a:rPr lang="en-US" altLang="ru-RU"/>
              <a:t>-</a:t>
            </a:r>
            <a:r>
              <a:rPr lang="ru-RU" altLang="ru-RU"/>
              <a:t>20</a:t>
            </a:r>
            <a:r>
              <a:rPr lang="en-US" altLang="ru-RU"/>
              <a:t>-</a:t>
            </a:r>
            <a:r>
              <a:rPr lang="ru-RU" altLang="ru-RU"/>
              <a:t>60, </a:t>
            </a:r>
            <a:r>
              <a:rPr lang="en-US" altLang="ru-RU"/>
              <a:t>ustvel@mail.ru</a:t>
            </a:r>
          </a:p>
          <a:p>
            <a:r>
              <a:rPr lang="ru-RU" altLang="ru-RU"/>
              <a:t>Контактное лицо заказчика</a:t>
            </a:r>
            <a:r>
              <a:rPr lang="en-US" altLang="ru-RU"/>
              <a:t>:</a:t>
            </a:r>
            <a:r>
              <a:rPr lang="ru-RU" altLang="ru-RU"/>
              <a:t> Скиба Николай Валерьевич , начальник УКС и экологии,8(81836) 6-21-44, </a:t>
            </a:r>
            <a:r>
              <a:rPr lang="en-US" altLang="ru-RU"/>
              <a:t>arhivelsk@mail.ru</a:t>
            </a:r>
            <a:r>
              <a:rPr lang="ru-RU" altLang="ru-RU"/>
              <a:t> </a:t>
            </a:r>
          </a:p>
          <a:p>
            <a:endParaRPr lang="ru-RU" altLang="ru-RU"/>
          </a:p>
          <a:p>
            <a:r>
              <a:rPr lang="ru-RU" altLang="ru-RU"/>
              <a:t>Подрядная организация</a:t>
            </a:r>
            <a:r>
              <a:rPr lang="en-US" altLang="ru-RU"/>
              <a:t>:</a:t>
            </a:r>
            <a:r>
              <a:rPr lang="ru-RU" altLang="ru-RU"/>
              <a:t> Индивидуальный предприниматель Колданов Евгений Савватиевич (ИНН 2902049304)</a:t>
            </a:r>
            <a:endParaRPr lang="en-US" altLang="ru-RU"/>
          </a:p>
          <a:p>
            <a:r>
              <a:rPr lang="ru-RU" altLang="ru-RU"/>
              <a:t>Контактное лицо подрядчика</a:t>
            </a:r>
            <a:r>
              <a:rPr lang="en-US" altLang="ru-RU"/>
              <a:t>:</a:t>
            </a:r>
            <a:r>
              <a:rPr lang="ru-RU" altLang="ru-RU"/>
              <a:t> Дементьева Татьяна, </a:t>
            </a:r>
          </a:p>
          <a:p>
            <a:r>
              <a:rPr lang="en-US" altLang="ru-RU"/>
              <a:t>8</a:t>
            </a:r>
            <a:r>
              <a:rPr lang="ru-RU" altLang="ru-RU"/>
              <a:t>-921-479-98-28,</a:t>
            </a:r>
            <a:r>
              <a:rPr lang="en-US" altLang="ru-RU"/>
              <a:t> </a:t>
            </a:r>
            <a:r>
              <a:rPr lang="en-US" altLang="ru-RU">
                <a:hlinkClick r:id="rId4"/>
              </a:rPr>
              <a:t>kit-trans@yandex.ru</a:t>
            </a:r>
            <a:endParaRPr lang="ru-RU" altLang="ru-RU"/>
          </a:p>
          <a:p>
            <a:endParaRPr lang="en-US" altLang="ru-RU"/>
          </a:p>
          <a:p>
            <a:r>
              <a:rPr lang="ru-RU" altLang="ru-RU"/>
              <a:t>Сроки выполнения работ</a:t>
            </a:r>
            <a:r>
              <a:rPr lang="en-US" altLang="ru-RU"/>
              <a:t>:</a:t>
            </a:r>
          </a:p>
          <a:p>
            <a:r>
              <a:rPr lang="ru-RU" altLang="ru-RU"/>
              <a:t>Начало – 15.05.2018.</a:t>
            </a:r>
          </a:p>
          <a:p>
            <a:r>
              <a:rPr lang="ru-RU" altLang="ru-RU"/>
              <a:t>Окончание – 31.08.2018.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9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деревня </a:t>
            </a:r>
            <a:r>
              <a:rPr lang="ru-RU" sz="1600" dirty="0" err="1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 у дома 47</a:t>
            </a:r>
            <a:endParaRPr lang="en-US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(График производства работ) 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410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453548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052513"/>
            <a:ext cx="42481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44900"/>
            <a:ext cx="40322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500438"/>
            <a:ext cx="4379912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3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4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5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Дизайн-проект благоустройства общественной территории 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деревня </a:t>
            </a:r>
            <a:r>
              <a:rPr lang="ru-RU" sz="1600" dirty="0" err="1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 у дома 47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err="1" smtClean="0">
                <a:latin typeface="LetoSans Bold" panose="02000803000000000000" pitchFamily="50" charset="0"/>
              </a:rPr>
              <a:t>льная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5127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5128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30" name="Рисунок 10" descr="X:\городская среда\2018-22\ФКГС - 2018 год\Дизайн проекты\13 МО Усть-Вельское\Скан Никифорово с утвержд.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820737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8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9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Перечень работ по благоустройству общественной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деревня </a:t>
            </a:r>
            <a:r>
              <a:rPr lang="ru-RU" sz="1600" dirty="0" err="1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 у дома 47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6151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6152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3550" y="976313"/>
          <a:ext cx="8248650" cy="5292728"/>
        </p:xfrm>
        <a:graphic>
          <a:graphicData uri="http://schemas.openxmlformats.org/drawingml/2006/table">
            <a:tbl>
              <a:tblPr/>
              <a:tblGrid>
                <a:gridCol w="949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75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0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38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3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Виды работ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 работ,                                     ед. изм.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оборудования,                         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тыс. рублей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0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Доставка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ПГС, выравнивание земельного участка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м3 грунта,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1т груза,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100м3 материала</a:t>
                      </a: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Бетонирование площадки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100м3 бетона, бутобетона и железобетона в деле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99000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Планировка земельного участка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м2,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м3, тонн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99000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Доставка и укладка водопроводных труб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10м3 основания, 1км трубопровода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33000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3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2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3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ДО начала выполнения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общественная территория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деревня </a:t>
            </a:r>
            <a:r>
              <a:rPr lang="ru-RU" sz="1600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 у дома 47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7175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7176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7185" name="Рисунок 19" descr="C:\Users\Public\Pictures\фото выездные\Никифорово клуб\20170915_1034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103687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Рисунок 20" descr="C:\Users\Public\Pictures\фото выездные\Скважина у клуба\P_20171011_09535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81075"/>
            <a:ext cx="4032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Рисунок 21" descr="C:\Users\Public\Pictures\фото выездные\Никифорово клуб\P_20171011_09533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1211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Рисунок 22" descr="C:\Users\Public\Pictures\фото выездные\Никифорово клуб\P_20171011_09535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00438"/>
            <a:ext cx="4032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во время выполнения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общественная территория Архангельская область Вельский район деревня </a:t>
            </a:r>
            <a:r>
              <a:rPr lang="ru-RU" sz="1600" dirty="0" err="1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 у дома 47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819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820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01.06.2018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8209" name="Picture 23" descr="C:\Users\Z\Desktop\д.Никифорово\AozXFgODFkw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52513"/>
            <a:ext cx="39608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24" descr="C:\Users\Z\Desktop\д.Никифорово\kYiTMkvpALc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81075"/>
            <a:ext cx="4032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25" descr="C:\Users\Z\Desktop\д.Никифорово\pKLPO4ZH6pY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39608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6" descr="C:\Users\Z\Desktop\д.Никифорово\GVQN079U1Lk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73463"/>
            <a:ext cx="40322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1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после завершения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общественной территория Архангельская область Вельский район деревня </a:t>
            </a:r>
            <a:r>
              <a:rPr lang="ru-RU" sz="1600" dirty="0" err="1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 у дома 47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922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922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31.08.2018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31.08.2018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31.08.2018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31.08.2018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9233" name="Picture 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0322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2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052513"/>
            <a:ext cx="40322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2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032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00438"/>
            <a:ext cx="4032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2295 w 10692130"/>
              <a:gd name="T3" fmla="*/ 0 h 7560309"/>
              <a:gd name="T4" fmla="*/ 2295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851535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РАБОТЫ общественной комиссии по приемке </a:t>
            </a:r>
            <a:br>
              <a:rPr lang="ru-RU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общественной территории Архангельская область Вельский район деревня </a:t>
            </a:r>
            <a:r>
              <a:rPr lang="ru-RU" sz="1600" dirty="0" err="1" smtClean="0">
                <a:latin typeface="LetoSans Bold" panose="02000803000000000000" pitchFamily="50" charset="0"/>
              </a:rPr>
              <a:t>Никифорово</a:t>
            </a:r>
            <a:r>
              <a:rPr lang="ru-RU" sz="1600" dirty="0" smtClean="0">
                <a:latin typeface="LetoSans Bold" panose="02000803000000000000" pitchFamily="50" charset="0"/>
              </a:rPr>
              <a:t>, дом 47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1024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5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33174</TotalTime>
  <Words>309</Words>
  <Application>Microsoft Office PowerPoint</Application>
  <PresentationFormat>Экран (4:3)</PresentationFormat>
  <Paragraphs>113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z</cp:lastModifiedBy>
  <cp:revision>1726</cp:revision>
  <cp:lastPrinted>2018-03-12T13:20:16Z</cp:lastPrinted>
  <dcterms:created xsi:type="dcterms:W3CDTF">2014-03-11T07:15:45Z</dcterms:created>
  <dcterms:modified xsi:type="dcterms:W3CDTF">2018-10-04T12:06:27Z</dcterms:modified>
</cp:coreProperties>
</file>